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N0mxQWYOo9dNvPSZM0+a9+U37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" y="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2729" y="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de-DE" sz="13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300" u="none" cap="none" strike="noStrik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Diese Herausforderungen können nur gemeinsam gelöst werden.</a:t>
            </a:r>
            <a:endParaRPr/>
          </a:p>
        </p:txBody>
      </p:sp>
      <p:sp>
        <p:nvSpPr>
          <p:cNvPr id="74" name="Google Shape;74;p2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39700" y="766763"/>
            <a:ext cx="6821488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946151" y="4860929"/>
            <a:ext cx="5207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00" lIns="95400" spcFirstLastPara="1" rIns="95400" wrap="square" tIns="47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 txBox="1"/>
          <p:nvPr>
            <p:ph idx="12" type="sldNum"/>
          </p:nvPr>
        </p:nvSpPr>
        <p:spPr>
          <a:xfrm>
            <a:off x="4022729" y="9721853"/>
            <a:ext cx="3076574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7700" lIns="95400" spcFirstLastPara="1" rIns="95400" wrap="square" tIns="47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4"/>
          <p:cNvCxnSpPr/>
          <p:nvPr/>
        </p:nvCxnSpPr>
        <p:spPr>
          <a:xfrm rot="10800000">
            <a:off x="1468340" y="3410251"/>
            <a:ext cx="9343528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14"/>
          <p:cNvSpPr txBox="1"/>
          <p:nvPr>
            <p:ph type="ctrTitle"/>
          </p:nvPr>
        </p:nvSpPr>
        <p:spPr>
          <a:xfrm>
            <a:off x="1462203" y="2495851"/>
            <a:ext cx="934352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AutoNum type="arabicPeriod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7890" y="178493"/>
            <a:ext cx="1761363" cy="821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 rot="5400000">
            <a:off x="3932502" y="-1655497"/>
            <a:ext cx="4538662" cy="1096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spcBef>
                <a:spcPts val="540"/>
              </a:spcBef>
              <a:spcAft>
                <a:spcPts val="0"/>
              </a:spcAft>
              <a:buSzPts val="1800"/>
              <a:buChar char="●"/>
              <a:defRPr/>
            </a:lvl2pPr>
            <a:lvl3pPr indent="-302894" lvl="2" marL="1371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3pPr>
            <a:lvl4pPr indent="-302894" lvl="3" marL="1828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4pPr>
            <a:lvl5pPr indent="-302895" lvl="4" marL="22860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5pPr>
            <a:lvl6pPr indent="-302895" lvl="5" marL="27432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6pPr>
            <a:lvl7pPr indent="-302895" lvl="6" marL="32004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7pPr>
            <a:lvl8pPr indent="-302895" lvl="7" marL="3657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8pPr>
            <a:lvl9pPr indent="-302895" lvl="8" marL="4114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 rot="5400000">
            <a:off x="7359652" y="1771650"/>
            <a:ext cx="5835650" cy="281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 rot="5400000">
            <a:off x="1631951" y="-939800"/>
            <a:ext cx="5835650" cy="8235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spcBef>
                <a:spcPts val="540"/>
              </a:spcBef>
              <a:spcAft>
                <a:spcPts val="0"/>
              </a:spcAft>
              <a:buSzPts val="1800"/>
              <a:buChar char="●"/>
              <a:defRPr/>
            </a:lvl2pPr>
            <a:lvl3pPr indent="-302894" lvl="2" marL="1371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3pPr>
            <a:lvl4pPr indent="-302894" lvl="3" marL="1828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4pPr>
            <a:lvl5pPr indent="-302895" lvl="4" marL="22860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5pPr>
            <a:lvl6pPr indent="-302895" lvl="5" marL="27432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6pPr>
            <a:lvl7pPr indent="-302895" lvl="6" marL="32004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7pPr>
            <a:lvl8pPr indent="-302895" lvl="7" marL="3657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8pPr>
            <a:lvl9pPr indent="-302895" lvl="8" marL="4114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Text und Inhalt" type="txAndObj">
  <p:cSld name="TEXT_AND_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31800" y="260350"/>
            <a:ext cx="1036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719667" y="1557338"/>
            <a:ext cx="5380567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spcBef>
                <a:spcPts val="540"/>
              </a:spcBef>
              <a:spcAft>
                <a:spcPts val="0"/>
              </a:spcAft>
              <a:buSzPts val="1800"/>
              <a:buChar char="●"/>
              <a:defRPr/>
            </a:lvl2pPr>
            <a:lvl3pPr indent="-302894" lvl="2" marL="1371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3pPr>
            <a:lvl4pPr indent="-302894" lvl="3" marL="1828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4pPr>
            <a:lvl5pPr indent="-302895" lvl="4" marL="22860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5pPr>
            <a:lvl6pPr indent="-302895" lvl="5" marL="27432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6pPr>
            <a:lvl7pPr indent="-302895" lvl="6" marL="32004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7pPr>
            <a:lvl8pPr indent="-302895" lvl="7" marL="3657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8pPr>
            <a:lvl9pPr indent="-302895" lvl="8" marL="4114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2" type="body"/>
          </p:nvPr>
        </p:nvSpPr>
        <p:spPr>
          <a:xfrm>
            <a:off x="6303434" y="1557338"/>
            <a:ext cx="5380567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spcBef>
                <a:spcPts val="540"/>
              </a:spcBef>
              <a:spcAft>
                <a:spcPts val="0"/>
              </a:spcAft>
              <a:buSzPts val="1800"/>
              <a:buChar char="●"/>
              <a:defRPr/>
            </a:lvl2pPr>
            <a:lvl3pPr indent="-302894" lvl="2" marL="1371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3pPr>
            <a:lvl4pPr indent="-302894" lvl="3" marL="1828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4pPr>
            <a:lvl5pPr indent="-302895" lvl="4" marL="22860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5pPr>
            <a:lvl6pPr indent="-302895" lvl="5" marL="27432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6pPr>
            <a:lvl7pPr indent="-302895" lvl="6" marL="32004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7pPr>
            <a:lvl8pPr indent="-302895" lvl="7" marL="3657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8pPr>
            <a:lvl9pPr indent="-302895" lvl="8" marL="4114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31800" y="182716"/>
            <a:ext cx="10363200" cy="498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719667" y="1557338"/>
            <a:ext cx="10964333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spcBef>
                <a:spcPts val="540"/>
              </a:spcBef>
              <a:spcAft>
                <a:spcPts val="0"/>
              </a:spcAft>
              <a:buSzPts val="1800"/>
              <a:buChar char="●"/>
              <a:defRPr/>
            </a:lvl2pPr>
            <a:lvl3pPr indent="-302894" lvl="2" marL="1371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3pPr>
            <a:lvl4pPr indent="-302894" lvl="3" marL="1828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4pPr>
            <a:lvl5pPr indent="-302895" lvl="4" marL="22860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5pPr>
            <a:lvl6pPr indent="-302895" lvl="5" marL="27432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6pPr>
            <a:lvl7pPr indent="-302895" lvl="6" marL="32004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7pPr>
            <a:lvl8pPr indent="-302895" lvl="7" marL="3657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8pPr>
            <a:lvl9pPr indent="-302895" lvl="8" marL="4114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überschrift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SzPts val="910"/>
              <a:buNone/>
              <a:defRPr sz="14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SzPts val="910"/>
              <a:buNone/>
              <a:defRPr sz="14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SzPts val="910"/>
              <a:buNone/>
              <a:defRPr sz="14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SzPts val="910"/>
              <a:buNone/>
              <a:defRPr sz="14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SzPts val="910"/>
              <a:buNone/>
              <a:defRPr sz="14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19667" y="1557338"/>
            <a:ext cx="5380567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840"/>
              </a:spcBef>
              <a:spcAft>
                <a:spcPts val="0"/>
              </a:spcAft>
              <a:buSzPts val="2800"/>
              <a:buChar char="❑"/>
              <a:defRPr sz="2800"/>
            </a:lvl1pPr>
            <a:lvl2pPr indent="-381000" lvl="1" marL="914400" algn="l">
              <a:spcBef>
                <a:spcPts val="72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11150" lvl="2" marL="13716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3pPr>
            <a:lvl4pPr indent="-302894" lvl="3" marL="1828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4pPr>
            <a:lvl5pPr indent="-302895" lvl="4" marL="22860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5pPr>
            <a:lvl6pPr indent="-302895" lvl="5" marL="27432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6pPr>
            <a:lvl7pPr indent="-302895" lvl="6" marL="32004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7pPr>
            <a:lvl8pPr indent="-302895" lvl="7" marL="3657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8pPr>
            <a:lvl9pPr indent="-302895" lvl="8" marL="4114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9pPr>
          </a:lstStyle>
          <a:p/>
        </p:txBody>
      </p:sp>
      <p:sp>
        <p:nvSpPr>
          <p:cNvPr id="30" name="Google Shape;30;p18"/>
          <p:cNvSpPr txBox="1"/>
          <p:nvPr>
            <p:ph idx="2" type="body"/>
          </p:nvPr>
        </p:nvSpPr>
        <p:spPr>
          <a:xfrm>
            <a:off x="6303434" y="1557338"/>
            <a:ext cx="5380567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840"/>
              </a:spcBef>
              <a:spcAft>
                <a:spcPts val="0"/>
              </a:spcAft>
              <a:buSzPts val="2800"/>
              <a:buChar char="❑"/>
              <a:defRPr sz="2800"/>
            </a:lvl1pPr>
            <a:lvl2pPr indent="-381000" lvl="1" marL="914400" algn="l">
              <a:spcBef>
                <a:spcPts val="72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11150" lvl="2" marL="13716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3pPr>
            <a:lvl4pPr indent="-302894" lvl="3" marL="1828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4pPr>
            <a:lvl5pPr indent="-302895" lvl="4" marL="22860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5pPr>
            <a:lvl6pPr indent="-302895" lvl="5" marL="27432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6pPr>
            <a:lvl7pPr indent="-302895" lvl="6" marL="32004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7pPr>
            <a:lvl8pPr indent="-302895" lvl="7" marL="3657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8pPr>
            <a:lvl9pPr indent="-302895" lvl="8" marL="41148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34" name="Google Shape;34;p1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720"/>
              </a:spcBef>
              <a:spcAft>
                <a:spcPts val="0"/>
              </a:spcAft>
              <a:buSzPts val="2400"/>
              <a:buChar char="❑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02894" lvl="2" marL="1371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3pPr>
            <a:lvl4pPr indent="-294639" lvl="3" marL="18288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4pPr>
            <a:lvl5pPr indent="-294639" lvl="4" marL="22860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5pPr>
            <a:lvl6pPr indent="-294639" lvl="5" marL="27432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6pPr>
            <a:lvl7pPr indent="-294639" lvl="6" marL="32004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7pPr>
            <a:lvl8pPr indent="-294640" lvl="7" marL="36576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8pPr>
            <a:lvl9pPr indent="-294640" lvl="8" marL="41148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9pPr>
          </a:lstStyle>
          <a:p/>
        </p:txBody>
      </p:sp>
      <p:sp>
        <p:nvSpPr>
          <p:cNvPr id="35" name="Google Shape;35;p1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48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36" name="Google Shape;36;p1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720"/>
              </a:spcBef>
              <a:spcAft>
                <a:spcPts val="0"/>
              </a:spcAft>
              <a:buSzPts val="2400"/>
              <a:buChar char="❑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02894" lvl="2" marL="1371600" algn="l">
              <a:spcBef>
                <a:spcPts val="540"/>
              </a:spcBef>
              <a:spcAft>
                <a:spcPts val="0"/>
              </a:spcAft>
              <a:buSzPts val="1170"/>
              <a:buChar char="🔾"/>
              <a:defRPr sz="1800"/>
            </a:lvl3pPr>
            <a:lvl4pPr indent="-294639" lvl="3" marL="18288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4pPr>
            <a:lvl5pPr indent="-294639" lvl="4" marL="22860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5pPr>
            <a:lvl6pPr indent="-294639" lvl="5" marL="27432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6pPr>
            <a:lvl7pPr indent="-294639" lvl="6" marL="32004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7pPr>
            <a:lvl8pPr indent="-294640" lvl="7" marL="36576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8pPr>
            <a:lvl9pPr indent="-294640" lvl="8" marL="4114800" algn="l">
              <a:spcBef>
                <a:spcPts val="480"/>
              </a:spcBef>
              <a:spcAft>
                <a:spcPts val="0"/>
              </a:spcAft>
              <a:buSzPts val="1040"/>
              <a:buChar char="🔾"/>
              <a:defRPr sz="1600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/>
        </p:nvSpPr>
        <p:spPr>
          <a:xfrm>
            <a:off x="1174011" y="132624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b="1" lang="de-DE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Standardschriftart </a:t>
            </a:r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960"/>
              </a:spcBef>
              <a:spcAft>
                <a:spcPts val="0"/>
              </a:spcAft>
              <a:buSzPts val="3200"/>
              <a:buChar char="❑"/>
              <a:defRPr sz="3200"/>
            </a:lvl1pPr>
            <a:lvl2pPr indent="-406400" lvl="1" marL="914400" algn="l">
              <a:spcBef>
                <a:spcPts val="840"/>
              </a:spcBef>
              <a:spcAft>
                <a:spcPts val="0"/>
              </a:spcAft>
              <a:buSzPts val="2800"/>
              <a:buChar char="●"/>
              <a:defRPr sz="2800"/>
            </a:lvl2pPr>
            <a:lvl3pPr indent="-327660" lvl="2" marL="1371600" algn="l">
              <a:spcBef>
                <a:spcPts val="720"/>
              </a:spcBef>
              <a:spcAft>
                <a:spcPts val="0"/>
              </a:spcAft>
              <a:buSzPts val="1560"/>
              <a:buChar char="🔾"/>
              <a:defRPr sz="2400"/>
            </a:lvl3pPr>
            <a:lvl4pPr indent="-311150" lvl="3" marL="18288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4pPr>
            <a:lvl5pPr indent="-311150" lvl="4" marL="22860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5pPr>
            <a:lvl6pPr indent="-311150" lvl="5" marL="27432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6pPr>
            <a:lvl7pPr indent="-311150" lvl="6" marL="32004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7pPr>
            <a:lvl8pPr indent="-311150" lvl="7" marL="36576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8pPr>
            <a:lvl9pPr indent="-311150" lvl="8" marL="4114800" algn="l">
              <a:spcBef>
                <a:spcPts val="600"/>
              </a:spcBef>
              <a:spcAft>
                <a:spcPts val="0"/>
              </a:spcAft>
              <a:buSzPts val="1300"/>
              <a:buChar char="🔾"/>
              <a:defRPr sz="20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27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719667" y="1557338"/>
            <a:ext cx="10964333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2894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🔾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2894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🔾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2895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🔾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2895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🔾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2895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🔾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2895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🔾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2895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🔾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/>
        </p:nvSpPr>
        <p:spPr>
          <a:xfrm>
            <a:off x="11562270" y="6491440"/>
            <a:ext cx="5416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de-DE" sz="14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400" u="none" cap="none" strike="noStrik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" name="Google Shape;13;p13"/>
          <p:cNvCxnSpPr/>
          <p:nvPr/>
        </p:nvCxnSpPr>
        <p:spPr>
          <a:xfrm>
            <a:off x="440267" y="784952"/>
            <a:ext cx="80645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" name="Google Shape;1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97890" y="178493"/>
            <a:ext cx="1761363" cy="82196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pixabay.com/de/users/andrey_and_olesya-12345218/?utm_source=link-attribution&amp;utm_medium=referral&amp;utm_campaign=image&amp;utm_content=4972362" TargetMode="External"/><Relationship Id="rId9" Type="http://schemas.openxmlformats.org/officeDocument/2006/relationships/image" Target="../media/image24.jpg"/><Relationship Id="rId5" Type="http://schemas.openxmlformats.org/officeDocument/2006/relationships/hyperlink" Target="https://pixabay.com/de/users/andrey_and_olesya-12345218/?utm_source=link-attribution&amp;utm_medium=referral&amp;utm_campaign=image&amp;utm_content=4972362" TargetMode="External"/><Relationship Id="rId6" Type="http://schemas.openxmlformats.org/officeDocument/2006/relationships/hyperlink" Target="https://pixabay.com/de//?utm_source=link-attribution&amp;utm_medium=referral&amp;utm_campaign=image&amp;utm_content=4972362" TargetMode="External"/><Relationship Id="rId7" Type="http://schemas.openxmlformats.org/officeDocument/2006/relationships/hyperlink" Target="https://pixabay.com/de//?utm_source=link-attribution&amp;utm_medium=referral&amp;utm_campaign=image&amp;utm_content=4972362" TargetMode="External"/><Relationship Id="rId8" Type="http://schemas.openxmlformats.org/officeDocument/2006/relationships/hyperlink" Target="https://www.youtube.com/watch?v=MwXNOxhhYL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MwXNOxhhYLg" TargetMode="External"/><Relationship Id="rId5" Type="http://schemas.openxmlformats.org/officeDocument/2006/relationships/hyperlink" Target="https://youtu.be/8rMEbakgFbI" TargetMode="External"/><Relationship Id="rId6" Type="http://schemas.openxmlformats.org/officeDocument/2006/relationships/hyperlink" Target="http://www.youtube.com/watch?v=MwXNOxhhYLg" TargetMode="External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1488612" y="2837647"/>
            <a:ext cx="9291684" cy="1051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de-DE" sz="3400">
                <a:latin typeface="Arial"/>
                <a:ea typeface="Arial"/>
                <a:cs typeface="Arial"/>
                <a:sym typeface="Arial"/>
              </a:rPr>
              <a:t>Weniger Screen Zeit, mehr Leben</a:t>
            </a:r>
            <a:br>
              <a:rPr lang="de-DE" sz="3400">
                <a:latin typeface="Arial"/>
                <a:ea typeface="Arial"/>
                <a:cs typeface="Arial"/>
                <a:sym typeface="Arial"/>
              </a:rPr>
            </a:br>
            <a:r>
              <a:rPr lang="de-DE" sz="3400">
                <a:latin typeface="Arial"/>
                <a:ea typeface="Arial"/>
                <a:cs typeface="Arial"/>
                <a:sym typeface="Arial"/>
              </a:rPr>
              <a:t>Unsere Lösungen :-)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0" y="6596390"/>
            <a:ext cx="13041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1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31.10.2025</a:t>
            </a:r>
            <a:endParaRPr/>
          </a:p>
        </p:txBody>
      </p:sp>
      <p:pic>
        <p:nvPicPr>
          <p:cNvPr descr="Ein Bild, das Text, Cartoon, Screenshot, Schrift enthält.&#10;&#10;KI-generierte Inhalte können fehlerhaft sein."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16" y="993848"/>
            <a:ext cx="3079226" cy="170758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1242825" y="6592181"/>
            <a:ext cx="2810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</a:rPr>
              <a:t>Bild von</a:t>
            </a:r>
            <a:r>
              <a:rPr lang="de-DE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-DE" sz="1100" u="sng">
                <a:solidFill>
                  <a:schemeClr val="hlink"/>
                </a:solidFill>
                <a:hlinkClick r:id="rId5"/>
              </a:rPr>
              <a:t>Andrey_and_Olesya</a:t>
            </a:r>
            <a:r>
              <a:rPr lang="de-DE" sz="1100">
                <a:solidFill>
                  <a:schemeClr val="dk1"/>
                </a:solidFill>
              </a:rPr>
              <a:t> auf</a:t>
            </a:r>
            <a:r>
              <a:rPr lang="de-DE" sz="11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-DE" sz="1100" u="sng">
                <a:solidFill>
                  <a:schemeClr val="hlink"/>
                </a:solidFill>
                <a:hlinkClick r:id="rId7"/>
              </a:rPr>
              <a:t>Pixabay</a:t>
            </a:r>
            <a:endParaRPr b="1" sz="1000">
              <a:solidFill>
                <a:srgbClr val="70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268825" y="117950"/>
            <a:ext cx="64758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b="1" lang="de-DE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“Less Screen Time, More Life” </a:t>
            </a:r>
            <a:r>
              <a:rPr b="1" lang="de-DE" sz="2000" u="sng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https://www.youtube.com/watch?v=MwXNOxhhYLg</a:t>
            </a:r>
            <a:r>
              <a:rPr b="1" lang="de-DE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Ein Bild, das Kleidung, Menschliches Gesicht, Mobiliar, Junge enthält.&#10;&#10;KI-generierte Inhalte können fehlerhaft sein." id="67" name="Google Shape;6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51218" y="3581792"/>
            <a:ext cx="2096935" cy="31454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/>
          <p:nvPr/>
        </p:nvSpPr>
        <p:spPr>
          <a:xfrm>
            <a:off x="7393632" y="3888811"/>
            <a:ext cx="1885204" cy="1932133"/>
          </a:xfrm>
          <a:custGeom>
            <a:rect b="b" l="l" r="r" t="t"/>
            <a:pathLst>
              <a:path extrusionOk="0" h="765780" w="777252">
                <a:moveTo>
                  <a:pt x="386805" y="214625"/>
                </a:moveTo>
                <a:cubicBezTo>
                  <a:pt x="485316" y="214625"/>
                  <a:pt x="565177" y="294486"/>
                  <a:pt x="565177" y="392997"/>
                </a:cubicBezTo>
                <a:cubicBezTo>
                  <a:pt x="565177" y="553355"/>
                  <a:pt x="450325" y="492513"/>
                  <a:pt x="450325" y="621462"/>
                </a:cubicBezTo>
                <a:lnTo>
                  <a:pt x="323284" y="621462"/>
                </a:lnTo>
                <a:cubicBezTo>
                  <a:pt x="323284" y="492547"/>
                  <a:pt x="208432" y="553388"/>
                  <a:pt x="208432" y="392997"/>
                </a:cubicBezTo>
                <a:cubicBezTo>
                  <a:pt x="208432" y="294519"/>
                  <a:pt x="288293" y="214625"/>
                  <a:pt x="386805" y="214625"/>
                </a:cubicBezTo>
                <a:lnTo>
                  <a:pt x="386805" y="214625"/>
                </a:lnTo>
                <a:close/>
                <a:moveTo>
                  <a:pt x="596251" y="542305"/>
                </a:moveTo>
                <a:cubicBezTo>
                  <a:pt x="617279" y="550576"/>
                  <a:pt x="647515" y="563132"/>
                  <a:pt x="670687" y="575823"/>
                </a:cubicBezTo>
                <a:cubicBezTo>
                  <a:pt x="727175" y="606763"/>
                  <a:pt x="727611" y="665059"/>
                  <a:pt x="652839" y="615067"/>
                </a:cubicBezTo>
                <a:cubicBezTo>
                  <a:pt x="629769" y="599631"/>
                  <a:pt x="601173" y="578066"/>
                  <a:pt x="582790" y="561726"/>
                </a:cubicBezTo>
                <a:cubicBezTo>
                  <a:pt x="544048" y="527304"/>
                  <a:pt x="561795" y="528777"/>
                  <a:pt x="596251" y="542305"/>
                </a:cubicBezTo>
                <a:lnTo>
                  <a:pt x="596251" y="542305"/>
                </a:lnTo>
                <a:close/>
                <a:moveTo>
                  <a:pt x="185663" y="527002"/>
                </a:moveTo>
                <a:cubicBezTo>
                  <a:pt x="165405" y="536981"/>
                  <a:pt x="136307" y="552049"/>
                  <a:pt x="114274" y="566615"/>
                </a:cubicBezTo>
                <a:cubicBezTo>
                  <a:pt x="60564" y="602142"/>
                  <a:pt x="64984" y="660305"/>
                  <a:pt x="135336" y="604251"/>
                </a:cubicBezTo>
                <a:cubicBezTo>
                  <a:pt x="157033" y="586940"/>
                  <a:pt x="183754" y="563099"/>
                  <a:pt x="200697" y="545285"/>
                </a:cubicBezTo>
                <a:cubicBezTo>
                  <a:pt x="236425" y="507682"/>
                  <a:pt x="218880" y="510662"/>
                  <a:pt x="185663" y="527002"/>
                </a:cubicBezTo>
                <a:lnTo>
                  <a:pt x="185663" y="527002"/>
                </a:lnTo>
                <a:close/>
                <a:moveTo>
                  <a:pt x="403179" y="142600"/>
                </a:moveTo>
                <a:cubicBezTo>
                  <a:pt x="407766" y="120466"/>
                  <a:pt x="413760" y="88288"/>
                  <a:pt x="415802" y="61969"/>
                </a:cubicBezTo>
                <a:cubicBezTo>
                  <a:pt x="420758" y="-2255"/>
                  <a:pt x="372205" y="-34500"/>
                  <a:pt x="373176" y="55439"/>
                </a:cubicBezTo>
                <a:cubicBezTo>
                  <a:pt x="373478" y="83198"/>
                  <a:pt x="375889" y="118926"/>
                  <a:pt x="379538" y="143236"/>
                </a:cubicBezTo>
                <a:cubicBezTo>
                  <a:pt x="387206" y="194534"/>
                  <a:pt x="395645" y="178864"/>
                  <a:pt x="403179" y="142600"/>
                </a:cubicBezTo>
                <a:lnTo>
                  <a:pt x="403179" y="142600"/>
                </a:lnTo>
                <a:close/>
                <a:moveTo>
                  <a:pt x="555768" y="221489"/>
                </a:moveTo>
                <a:cubicBezTo>
                  <a:pt x="576796" y="213219"/>
                  <a:pt x="607033" y="200662"/>
                  <a:pt x="630204" y="187971"/>
                </a:cubicBezTo>
                <a:cubicBezTo>
                  <a:pt x="686692" y="157032"/>
                  <a:pt x="687128" y="98735"/>
                  <a:pt x="612357" y="148727"/>
                </a:cubicBezTo>
                <a:cubicBezTo>
                  <a:pt x="589286" y="164164"/>
                  <a:pt x="560690" y="185728"/>
                  <a:pt x="542307" y="202068"/>
                </a:cubicBezTo>
                <a:cubicBezTo>
                  <a:pt x="503565" y="236490"/>
                  <a:pt x="521312" y="235017"/>
                  <a:pt x="555768" y="221489"/>
                </a:cubicBezTo>
                <a:lnTo>
                  <a:pt x="555768" y="221489"/>
                </a:lnTo>
                <a:close/>
                <a:moveTo>
                  <a:pt x="635930" y="411849"/>
                </a:moveTo>
                <a:cubicBezTo>
                  <a:pt x="658331" y="414695"/>
                  <a:pt x="690911" y="418178"/>
                  <a:pt x="717331" y="418144"/>
                </a:cubicBezTo>
                <a:cubicBezTo>
                  <a:pt x="781721" y="418111"/>
                  <a:pt x="810083" y="367147"/>
                  <a:pt x="720512" y="375150"/>
                </a:cubicBezTo>
                <a:cubicBezTo>
                  <a:pt x="692854" y="377628"/>
                  <a:pt x="657427" y="382818"/>
                  <a:pt x="633452" y="388343"/>
                </a:cubicBezTo>
                <a:cubicBezTo>
                  <a:pt x="582924" y="399962"/>
                  <a:pt x="599197" y="407195"/>
                  <a:pt x="635930" y="411849"/>
                </a:cubicBezTo>
                <a:lnTo>
                  <a:pt x="635930" y="411849"/>
                </a:lnTo>
                <a:close/>
                <a:moveTo>
                  <a:pt x="205754" y="217069"/>
                </a:moveTo>
                <a:cubicBezTo>
                  <a:pt x="185495" y="207091"/>
                  <a:pt x="156397" y="192023"/>
                  <a:pt x="134365" y="177457"/>
                </a:cubicBezTo>
                <a:cubicBezTo>
                  <a:pt x="80655" y="141930"/>
                  <a:pt x="85075" y="83767"/>
                  <a:pt x="155426" y="139820"/>
                </a:cubicBezTo>
                <a:cubicBezTo>
                  <a:pt x="177158" y="157132"/>
                  <a:pt x="203845" y="180973"/>
                  <a:pt x="220788" y="198787"/>
                </a:cubicBezTo>
                <a:cubicBezTo>
                  <a:pt x="256516" y="236390"/>
                  <a:pt x="238970" y="233443"/>
                  <a:pt x="205754" y="217069"/>
                </a:cubicBezTo>
                <a:lnTo>
                  <a:pt x="205754" y="217069"/>
                </a:lnTo>
                <a:close/>
                <a:moveTo>
                  <a:pt x="140425" y="384894"/>
                </a:moveTo>
                <a:cubicBezTo>
                  <a:pt x="117924" y="386903"/>
                  <a:pt x="85243" y="389147"/>
                  <a:pt x="58857" y="388142"/>
                </a:cubicBezTo>
                <a:cubicBezTo>
                  <a:pt x="-5501" y="385698"/>
                  <a:pt x="-31953" y="333730"/>
                  <a:pt x="57283" y="345047"/>
                </a:cubicBezTo>
                <a:cubicBezTo>
                  <a:pt x="84841" y="348530"/>
                  <a:pt x="120033" y="355059"/>
                  <a:pt x="143774" y="361455"/>
                </a:cubicBezTo>
                <a:cubicBezTo>
                  <a:pt x="193833" y="375016"/>
                  <a:pt x="177292" y="381613"/>
                  <a:pt x="140425" y="384894"/>
                </a:cubicBezTo>
                <a:lnTo>
                  <a:pt x="140425" y="384894"/>
                </a:lnTo>
                <a:close/>
                <a:moveTo>
                  <a:pt x="439074" y="729417"/>
                </a:moveTo>
                <a:cubicBezTo>
                  <a:pt x="437668" y="749641"/>
                  <a:pt x="413961" y="765781"/>
                  <a:pt x="384896" y="765781"/>
                </a:cubicBezTo>
                <a:cubicBezTo>
                  <a:pt x="360653" y="765781"/>
                  <a:pt x="340161" y="754597"/>
                  <a:pt x="333196" y="739127"/>
                </a:cubicBezTo>
                <a:lnTo>
                  <a:pt x="439074" y="729417"/>
                </a:lnTo>
                <a:lnTo>
                  <a:pt x="439074" y="729417"/>
                </a:lnTo>
                <a:close/>
                <a:moveTo>
                  <a:pt x="333799" y="705274"/>
                </a:moveTo>
                <a:lnTo>
                  <a:pt x="437467" y="695765"/>
                </a:lnTo>
                <a:cubicBezTo>
                  <a:pt x="444164" y="695162"/>
                  <a:pt x="449655" y="700185"/>
                  <a:pt x="449655" y="706915"/>
                </a:cubicBezTo>
                <a:lnTo>
                  <a:pt x="449655" y="706915"/>
                </a:lnTo>
                <a:cubicBezTo>
                  <a:pt x="449655" y="713679"/>
                  <a:pt x="444164" y="719706"/>
                  <a:pt x="437467" y="720309"/>
                </a:cubicBezTo>
                <a:lnTo>
                  <a:pt x="333799" y="729818"/>
                </a:lnTo>
                <a:cubicBezTo>
                  <a:pt x="327102" y="730421"/>
                  <a:pt x="321644" y="725399"/>
                  <a:pt x="321644" y="718668"/>
                </a:cubicBezTo>
                <a:lnTo>
                  <a:pt x="321644" y="718668"/>
                </a:lnTo>
                <a:cubicBezTo>
                  <a:pt x="321644" y="711938"/>
                  <a:pt x="327102" y="705911"/>
                  <a:pt x="333799" y="705274"/>
                </a:cubicBezTo>
                <a:lnTo>
                  <a:pt x="333799" y="705274"/>
                </a:lnTo>
                <a:close/>
                <a:moveTo>
                  <a:pt x="333799" y="671455"/>
                </a:moveTo>
                <a:lnTo>
                  <a:pt x="437467" y="661945"/>
                </a:lnTo>
                <a:cubicBezTo>
                  <a:pt x="444164" y="661343"/>
                  <a:pt x="449655" y="666365"/>
                  <a:pt x="449655" y="673096"/>
                </a:cubicBezTo>
                <a:lnTo>
                  <a:pt x="449655" y="673096"/>
                </a:lnTo>
                <a:cubicBezTo>
                  <a:pt x="449655" y="679860"/>
                  <a:pt x="444164" y="685887"/>
                  <a:pt x="437467" y="686489"/>
                </a:cubicBezTo>
                <a:lnTo>
                  <a:pt x="333799" y="695999"/>
                </a:lnTo>
                <a:cubicBezTo>
                  <a:pt x="327102" y="696602"/>
                  <a:pt x="321644" y="691579"/>
                  <a:pt x="321644" y="684849"/>
                </a:cubicBezTo>
                <a:lnTo>
                  <a:pt x="321644" y="684849"/>
                </a:lnTo>
                <a:cubicBezTo>
                  <a:pt x="321644" y="678085"/>
                  <a:pt x="327102" y="672058"/>
                  <a:pt x="333799" y="671455"/>
                </a:cubicBezTo>
                <a:lnTo>
                  <a:pt x="333799" y="671455"/>
                </a:lnTo>
                <a:close/>
                <a:moveTo>
                  <a:pt x="333799" y="635995"/>
                </a:moveTo>
                <a:lnTo>
                  <a:pt x="437467" y="626485"/>
                </a:lnTo>
                <a:cubicBezTo>
                  <a:pt x="444164" y="625882"/>
                  <a:pt x="449655" y="630905"/>
                  <a:pt x="449655" y="637636"/>
                </a:cubicBezTo>
                <a:lnTo>
                  <a:pt x="449655" y="637636"/>
                </a:lnTo>
                <a:cubicBezTo>
                  <a:pt x="449655" y="644399"/>
                  <a:pt x="444164" y="650427"/>
                  <a:pt x="437467" y="651029"/>
                </a:cubicBezTo>
                <a:lnTo>
                  <a:pt x="333799" y="660539"/>
                </a:lnTo>
                <a:cubicBezTo>
                  <a:pt x="327102" y="661142"/>
                  <a:pt x="321644" y="656119"/>
                  <a:pt x="321644" y="649389"/>
                </a:cubicBezTo>
                <a:lnTo>
                  <a:pt x="321644" y="649389"/>
                </a:lnTo>
                <a:cubicBezTo>
                  <a:pt x="321644" y="642625"/>
                  <a:pt x="327102" y="636597"/>
                  <a:pt x="333799" y="635995"/>
                </a:cubicBezTo>
                <a:lnTo>
                  <a:pt x="333799" y="63599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5600921" y="6061561"/>
            <a:ext cx="39474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Schritt 2 von 2 ;-) </a:t>
            </a:r>
            <a:endParaRPr b="1" sz="360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" title="hipster-4972362_640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5875" y="3931325"/>
            <a:ext cx="3994475" cy="266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162560" y="230904"/>
            <a:ext cx="1004069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/>
              <a:t>Challenge #8 - Your phone is your go-to escape from every bad feeling?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	Dein Handy ist dein Fluchtweg bei jedem schlechten Gefühl?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 8 Silhouette" id="151" name="Google Shape;1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3250" y="1109530"/>
            <a:ext cx="1879600" cy="281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/>
              <a:t>Challenge #9 - Your creativity feels dead inside?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	Deine Kreativität fühlt sich tot an?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 9 Silhouette"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3250" y="1102880"/>
            <a:ext cx="1892950" cy="283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/>
              <a:t>Challenge #10 - You struggle to sit with silence?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	 Du hast Schwierigkeiten, in der Stille zu sitzen?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 10 Silhouette"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3250" y="1109555"/>
            <a:ext cx="1891200" cy="283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w (1024×1536)"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875" y="3697362"/>
            <a:ext cx="2071233" cy="310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latin typeface="Arial"/>
                <a:ea typeface="Arial"/>
                <a:cs typeface="Arial"/>
                <a:sym typeface="Arial"/>
              </a:rPr>
              <a:t>Zehn Herausforderungen – Unsere Lösungen ☺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329808" y="1028700"/>
            <a:ext cx="10671629" cy="5598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würdest Du diese 10 Punkte lösen? </a:t>
            </a:r>
            <a:r>
              <a:rPr b="1" lang="de-DE" sz="1800" u="sng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www.youtube.com/watch?v=MwXNOxhhYLg</a:t>
            </a: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58775" lvl="0" marL="358775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10 Punkte enthalten auch mögliche Lösungen. 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AutoNum type="arabicPeriod"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greifst unbewusst ständig zum Handy. 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AutoNum type="arabicPeriod"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fühlst dich unruhig ohne Handy.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AutoNum type="arabicPeriod"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Dein Schlaf ist unruhig. &gt; Was triggered uns? 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AutoNum type="arabicPeriod"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kannst einen Moment nicht genießen, ohne ihn zu filmen.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Du sagst, du hast keine Zeit – aber drei Stunden verschwinden online.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Beziehungen werden oberflächlicher.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Du fühlst dich geistig erschöpft von zu vielen Infos.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	Dein Handy ist dein Fluchtweg bei jedem schlechten Gefühl.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AutoNum type="arabicPeriod" startAt="9"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Deine Kreativität fühlt sich tot an.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AutoNum type="arabicPeriod" startAt="9"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hast Schwierigkeiten, in der Stille zu sitzen.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#2: </a:t>
            </a:r>
            <a:r>
              <a:rPr b="1" lang="de-DE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https://youtu.be/8rMEbakgFbI</a:t>
            </a: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Die Challenge in 86 Sekunden. ;-)  </a:t>
            </a:r>
            <a:endParaRPr/>
          </a:p>
        </p:txBody>
      </p:sp>
      <p:pic>
        <p:nvPicPr>
          <p:cNvPr descr="Ein Bild, das Text, Cartoon, Screenshot, Schrift enthält.&#10;&#10;KI-generierte Inhalte können fehlerhaft sein." id="79" name="Google Shape;79;p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54035" y="1528257"/>
            <a:ext cx="2992180" cy="165931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/>
          <p:nvPr/>
        </p:nvSpPr>
        <p:spPr>
          <a:xfrm>
            <a:off x="7811433" y="4062990"/>
            <a:ext cx="1885204" cy="1932133"/>
          </a:xfrm>
          <a:custGeom>
            <a:rect b="b" l="l" r="r" t="t"/>
            <a:pathLst>
              <a:path extrusionOk="0" h="765780" w="777252">
                <a:moveTo>
                  <a:pt x="386805" y="214625"/>
                </a:moveTo>
                <a:cubicBezTo>
                  <a:pt x="485316" y="214625"/>
                  <a:pt x="565177" y="294486"/>
                  <a:pt x="565177" y="392997"/>
                </a:cubicBezTo>
                <a:cubicBezTo>
                  <a:pt x="565177" y="553355"/>
                  <a:pt x="450325" y="492513"/>
                  <a:pt x="450325" y="621462"/>
                </a:cubicBezTo>
                <a:lnTo>
                  <a:pt x="323284" y="621462"/>
                </a:lnTo>
                <a:cubicBezTo>
                  <a:pt x="323284" y="492547"/>
                  <a:pt x="208432" y="553388"/>
                  <a:pt x="208432" y="392997"/>
                </a:cubicBezTo>
                <a:cubicBezTo>
                  <a:pt x="208432" y="294519"/>
                  <a:pt x="288293" y="214625"/>
                  <a:pt x="386805" y="214625"/>
                </a:cubicBezTo>
                <a:lnTo>
                  <a:pt x="386805" y="214625"/>
                </a:lnTo>
                <a:close/>
                <a:moveTo>
                  <a:pt x="596251" y="542305"/>
                </a:moveTo>
                <a:cubicBezTo>
                  <a:pt x="617279" y="550576"/>
                  <a:pt x="647515" y="563132"/>
                  <a:pt x="670687" y="575823"/>
                </a:cubicBezTo>
                <a:cubicBezTo>
                  <a:pt x="727175" y="606763"/>
                  <a:pt x="727611" y="665059"/>
                  <a:pt x="652839" y="615067"/>
                </a:cubicBezTo>
                <a:cubicBezTo>
                  <a:pt x="629769" y="599631"/>
                  <a:pt x="601173" y="578066"/>
                  <a:pt x="582790" y="561726"/>
                </a:cubicBezTo>
                <a:cubicBezTo>
                  <a:pt x="544048" y="527304"/>
                  <a:pt x="561795" y="528777"/>
                  <a:pt x="596251" y="542305"/>
                </a:cubicBezTo>
                <a:lnTo>
                  <a:pt x="596251" y="542305"/>
                </a:lnTo>
                <a:close/>
                <a:moveTo>
                  <a:pt x="185663" y="527002"/>
                </a:moveTo>
                <a:cubicBezTo>
                  <a:pt x="165405" y="536981"/>
                  <a:pt x="136307" y="552049"/>
                  <a:pt x="114274" y="566615"/>
                </a:cubicBezTo>
                <a:cubicBezTo>
                  <a:pt x="60564" y="602142"/>
                  <a:pt x="64984" y="660305"/>
                  <a:pt x="135336" y="604251"/>
                </a:cubicBezTo>
                <a:cubicBezTo>
                  <a:pt x="157033" y="586940"/>
                  <a:pt x="183754" y="563099"/>
                  <a:pt x="200697" y="545285"/>
                </a:cubicBezTo>
                <a:cubicBezTo>
                  <a:pt x="236425" y="507682"/>
                  <a:pt x="218880" y="510662"/>
                  <a:pt x="185663" y="527002"/>
                </a:cubicBezTo>
                <a:lnTo>
                  <a:pt x="185663" y="527002"/>
                </a:lnTo>
                <a:close/>
                <a:moveTo>
                  <a:pt x="403179" y="142600"/>
                </a:moveTo>
                <a:cubicBezTo>
                  <a:pt x="407766" y="120466"/>
                  <a:pt x="413760" y="88288"/>
                  <a:pt x="415802" y="61969"/>
                </a:cubicBezTo>
                <a:cubicBezTo>
                  <a:pt x="420758" y="-2255"/>
                  <a:pt x="372205" y="-34500"/>
                  <a:pt x="373176" y="55439"/>
                </a:cubicBezTo>
                <a:cubicBezTo>
                  <a:pt x="373478" y="83198"/>
                  <a:pt x="375889" y="118926"/>
                  <a:pt x="379538" y="143236"/>
                </a:cubicBezTo>
                <a:cubicBezTo>
                  <a:pt x="387206" y="194534"/>
                  <a:pt x="395645" y="178864"/>
                  <a:pt x="403179" y="142600"/>
                </a:cubicBezTo>
                <a:lnTo>
                  <a:pt x="403179" y="142600"/>
                </a:lnTo>
                <a:close/>
                <a:moveTo>
                  <a:pt x="555768" y="221489"/>
                </a:moveTo>
                <a:cubicBezTo>
                  <a:pt x="576796" y="213219"/>
                  <a:pt x="607033" y="200662"/>
                  <a:pt x="630204" y="187971"/>
                </a:cubicBezTo>
                <a:cubicBezTo>
                  <a:pt x="686692" y="157032"/>
                  <a:pt x="687128" y="98735"/>
                  <a:pt x="612357" y="148727"/>
                </a:cubicBezTo>
                <a:cubicBezTo>
                  <a:pt x="589286" y="164164"/>
                  <a:pt x="560690" y="185728"/>
                  <a:pt x="542307" y="202068"/>
                </a:cubicBezTo>
                <a:cubicBezTo>
                  <a:pt x="503565" y="236490"/>
                  <a:pt x="521312" y="235017"/>
                  <a:pt x="555768" y="221489"/>
                </a:cubicBezTo>
                <a:lnTo>
                  <a:pt x="555768" y="221489"/>
                </a:lnTo>
                <a:close/>
                <a:moveTo>
                  <a:pt x="635930" y="411849"/>
                </a:moveTo>
                <a:cubicBezTo>
                  <a:pt x="658331" y="414695"/>
                  <a:pt x="690911" y="418178"/>
                  <a:pt x="717331" y="418144"/>
                </a:cubicBezTo>
                <a:cubicBezTo>
                  <a:pt x="781721" y="418111"/>
                  <a:pt x="810083" y="367147"/>
                  <a:pt x="720512" y="375150"/>
                </a:cubicBezTo>
                <a:cubicBezTo>
                  <a:pt x="692854" y="377628"/>
                  <a:pt x="657427" y="382818"/>
                  <a:pt x="633452" y="388343"/>
                </a:cubicBezTo>
                <a:cubicBezTo>
                  <a:pt x="582924" y="399962"/>
                  <a:pt x="599197" y="407195"/>
                  <a:pt x="635930" y="411849"/>
                </a:cubicBezTo>
                <a:lnTo>
                  <a:pt x="635930" y="411849"/>
                </a:lnTo>
                <a:close/>
                <a:moveTo>
                  <a:pt x="205754" y="217069"/>
                </a:moveTo>
                <a:cubicBezTo>
                  <a:pt x="185495" y="207091"/>
                  <a:pt x="156397" y="192023"/>
                  <a:pt x="134365" y="177457"/>
                </a:cubicBezTo>
                <a:cubicBezTo>
                  <a:pt x="80655" y="141930"/>
                  <a:pt x="85075" y="83767"/>
                  <a:pt x="155426" y="139820"/>
                </a:cubicBezTo>
                <a:cubicBezTo>
                  <a:pt x="177158" y="157132"/>
                  <a:pt x="203845" y="180973"/>
                  <a:pt x="220788" y="198787"/>
                </a:cubicBezTo>
                <a:cubicBezTo>
                  <a:pt x="256516" y="236390"/>
                  <a:pt x="238970" y="233443"/>
                  <a:pt x="205754" y="217069"/>
                </a:cubicBezTo>
                <a:lnTo>
                  <a:pt x="205754" y="217069"/>
                </a:lnTo>
                <a:close/>
                <a:moveTo>
                  <a:pt x="140425" y="384894"/>
                </a:moveTo>
                <a:cubicBezTo>
                  <a:pt x="117924" y="386903"/>
                  <a:pt x="85243" y="389147"/>
                  <a:pt x="58857" y="388142"/>
                </a:cubicBezTo>
                <a:cubicBezTo>
                  <a:pt x="-5501" y="385698"/>
                  <a:pt x="-31953" y="333730"/>
                  <a:pt x="57283" y="345047"/>
                </a:cubicBezTo>
                <a:cubicBezTo>
                  <a:pt x="84841" y="348530"/>
                  <a:pt x="120033" y="355059"/>
                  <a:pt x="143774" y="361455"/>
                </a:cubicBezTo>
                <a:cubicBezTo>
                  <a:pt x="193833" y="375016"/>
                  <a:pt x="177292" y="381613"/>
                  <a:pt x="140425" y="384894"/>
                </a:cubicBezTo>
                <a:lnTo>
                  <a:pt x="140425" y="384894"/>
                </a:lnTo>
                <a:close/>
                <a:moveTo>
                  <a:pt x="439074" y="729417"/>
                </a:moveTo>
                <a:cubicBezTo>
                  <a:pt x="437668" y="749641"/>
                  <a:pt x="413961" y="765781"/>
                  <a:pt x="384896" y="765781"/>
                </a:cubicBezTo>
                <a:cubicBezTo>
                  <a:pt x="360653" y="765781"/>
                  <a:pt x="340161" y="754597"/>
                  <a:pt x="333196" y="739127"/>
                </a:cubicBezTo>
                <a:lnTo>
                  <a:pt x="439074" y="729417"/>
                </a:lnTo>
                <a:lnTo>
                  <a:pt x="439074" y="729417"/>
                </a:lnTo>
                <a:close/>
                <a:moveTo>
                  <a:pt x="333799" y="705274"/>
                </a:moveTo>
                <a:lnTo>
                  <a:pt x="437467" y="695765"/>
                </a:lnTo>
                <a:cubicBezTo>
                  <a:pt x="444164" y="695162"/>
                  <a:pt x="449655" y="700185"/>
                  <a:pt x="449655" y="706915"/>
                </a:cubicBezTo>
                <a:lnTo>
                  <a:pt x="449655" y="706915"/>
                </a:lnTo>
                <a:cubicBezTo>
                  <a:pt x="449655" y="713679"/>
                  <a:pt x="444164" y="719706"/>
                  <a:pt x="437467" y="720309"/>
                </a:cubicBezTo>
                <a:lnTo>
                  <a:pt x="333799" y="729818"/>
                </a:lnTo>
                <a:cubicBezTo>
                  <a:pt x="327102" y="730421"/>
                  <a:pt x="321644" y="725399"/>
                  <a:pt x="321644" y="718668"/>
                </a:cubicBezTo>
                <a:lnTo>
                  <a:pt x="321644" y="718668"/>
                </a:lnTo>
                <a:cubicBezTo>
                  <a:pt x="321644" y="711938"/>
                  <a:pt x="327102" y="705911"/>
                  <a:pt x="333799" y="705274"/>
                </a:cubicBezTo>
                <a:lnTo>
                  <a:pt x="333799" y="705274"/>
                </a:lnTo>
                <a:close/>
                <a:moveTo>
                  <a:pt x="333799" y="671455"/>
                </a:moveTo>
                <a:lnTo>
                  <a:pt x="437467" y="661945"/>
                </a:lnTo>
                <a:cubicBezTo>
                  <a:pt x="444164" y="661343"/>
                  <a:pt x="449655" y="666365"/>
                  <a:pt x="449655" y="673096"/>
                </a:cubicBezTo>
                <a:lnTo>
                  <a:pt x="449655" y="673096"/>
                </a:lnTo>
                <a:cubicBezTo>
                  <a:pt x="449655" y="679860"/>
                  <a:pt x="444164" y="685887"/>
                  <a:pt x="437467" y="686489"/>
                </a:cubicBezTo>
                <a:lnTo>
                  <a:pt x="333799" y="695999"/>
                </a:lnTo>
                <a:cubicBezTo>
                  <a:pt x="327102" y="696602"/>
                  <a:pt x="321644" y="691579"/>
                  <a:pt x="321644" y="684849"/>
                </a:cubicBezTo>
                <a:lnTo>
                  <a:pt x="321644" y="684849"/>
                </a:lnTo>
                <a:cubicBezTo>
                  <a:pt x="321644" y="678085"/>
                  <a:pt x="327102" y="672058"/>
                  <a:pt x="333799" y="671455"/>
                </a:cubicBezTo>
                <a:lnTo>
                  <a:pt x="333799" y="671455"/>
                </a:lnTo>
                <a:close/>
                <a:moveTo>
                  <a:pt x="333799" y="635995"/>
                </a:moveTo>
                <a:lnTo>
                  <a:pt x="437467" y="626485"/>
                </a:lnTo>
                <a:cubicBezTo>
                  <a:pt x="444164" y="625882"/>
                  <a:pt x="449655" y="630905"/>
                  <a:pt x="449655" y="637636"/>
                </a:cubicBezTo>
                <a:lnTo>
                  <a:pt x="449655" y="637636"/>
                </a:lnTo>
                <a:cubicBezTo>
                  <a:pt x="449655" y="644399"/>
                  <a:pt x="444164" y="650427"/>
                  <a:pt x="437467" y="651029"/>
                </a:cubicBezTo>
                <a:lnTo>
                  <a:pt x="333799" y="660539"/>
                </a:lnTo>
                <a:cubicBezTo>
                  <a:pt x="327102" y="661142"/>
                  <a:pt x="321644" y="656119"/>
                  <a:pt x="321644" y="649389"/>
                </a:cubicBezTo>
                <a:lnTo>
                  <a:pt x="321644" y="649389"/>
                </a:lnTo>
                <a:cubicBezTo>
                  <a:pt x="321644" y="642625"/>
                  <a:pt x="327102" y="636597"/>
                  <a:pt x="333799" y="635995"/>
                </a:cubicBezTo>
                <a:lnTo>
                  <a:pt x="333799" y="63599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/>
              <a:t>Challenge #1 - Check your phone without realizing it?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356702" y="849331"/>
            <a:ext cx="10671629" cy="667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Du greifst unbewusst ständig zum Handy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/>
          </a:p>
        </p:txBody>
      </p:sp>
      <p:pic>
        <p:nvPicPr>
          <p:cNvPr descr="Marke 1 Silhouette" id="88" name="Google Shape;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2125" y="1118851"/>
            <a:ext cx="1446100" cy="217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/>
              <a:t>Challenge #2 - You feel anxious without it? / Nomophobia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356702" y="849330"/>
            <a:ext cx="10671629" cy="69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Du fühlst dich unruhig ohne Handy?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 </a:t>
            </a:r>
            <a:endParaRPr/>
          </a:p>
        </p:txBody>
      </p:sp>
      <p:pic>
        <p:nvPicPr>
          <p:cNvPr descr="Abzeichen Silhouette"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3250" y="1135798"/>
            <a:ext cx="1832400" cy="2751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/>
              <a:t>Challenge #3 - Your sleep is wrecked?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356702" y="849330"/>
            <a:ext cx="10671629" cy="715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Dein Schlaf ist unruhig? Was triggered uns?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/>
          </a:p>
        </p:txBody>
      </p:sp>
      <p:pic>
        <p:nvPicPr>
          <p:cNvPr descr="Marke 3 Silhouette"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7500" y="1108971"/>
            <a:ext cx="2763224" cy="183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/>
              <a:t>Challenge #4 - You can’t enjoy a moment without filming it?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431800" y="849330"/>
            <a:ext cx="10359465" cy="755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Du kannst einen Moment nicht genießen, ohne ihn zu filmen?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/>
          </a:p>
        </p:txBody>
      </p:sp>
      <p:pic>
        <p:nvPicPr>
          <p:cNvPr descr="Marke 4 Silhouette"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3250" y="1156676"/>
            <a:ext cx="1869700" cy="280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237066" y="230904"/>
            <a:ext cx="9966189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/>
              <a:t>Challenge #5 - You say you have no time, but 3 hours disappear online?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356702" y="849331"/>
            <a:ext cx="10671629" cy="39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Du sagst, du hast keine Zeit – aber drei Stunden verschwinden online? 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 5 Silhouette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0825" y="1139350"/>
            <a:ext cx="1945750" cy="19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431800" y="230904"/>
            <a:ext cx="9771455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/>
              <a:t>Challenge #6 - Your relationships are getting duller?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Beziehungen werden oberflächlicher?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 6 Silhouette"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Kleidung, Menschliches Gesicht, Mobiliar, Junge enthält.&#10;&#10;KI-generierte Inhalte können fehlerhaft sein."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1218" y="1124392"/>
            <a:ext cx="2096934" cy="3145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189654" y="230904"/>
            <a:ext cx="10013602" cy="549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/>
              <a:t>Challenge #7 - You feel mentally exhausted from too much info?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356702" y="849331"/>
            <a:ext cx="10671629" cy="728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3587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Du fühlst dich geistig erschöpft von zu vielen Infos? </a:t>
            </a:r>
            <a:b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Deine Lösung?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 7 Silhouette"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975" y="1102880"/>
            <a:ext cx="2544975" cy="17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äsentation">
  <a:themeElements>
    <a:clrScheme name="Präsentation 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FF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B9"/>
      </a:accent6>
      <a:hlink>
        <a:srgbClr val="0033CC"/>
      </a:hlink>
      <a:folHlink>
        <a:srgbClr val="33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2004-07-22T05:40:33Z</dcterms:created>
  <dc:creator>S. Manemann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0x01010021644531745AF64981099BCCADA6B390</vt:lpwstr>
  </property>
</Properties>
</file>