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8" r:id="rId6"/>
    <p:sldId id="266" r:id="rId7"/>
    <p:sldId id="267" r:id="rId8"/>
    <p:sldId id="259" r:id="rId9"/>
    <p:sldId id="262" r:id="rId10"/>
    <p:sldId id="26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52A"/>
    <a:srgbClr val="E9FAFF"/>
    <a:srgbClr val="EEEEEE"/>
    <a:srgbClr val="FF003E"/>
    <a:srgbClr val="FE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9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70704-FE28-40E4-AAFE-DB2A38D550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A2AC42-6DC0-4FDA-B8D0-BDE21C071256}">
      <dgm:prSet/>
      <dgm:spPr/>
      <dgm:t>
        <a:bodyPr/>
        <a:lstStyle/>
        <a:p>
          <a:r>
            <a:rPr lang="de-DE" dirty="0"/>
            <a:t>Konkrete Alternativen etablieren (bspw. Spazieren gehen, Sport, Lesen, …)</a:t>
          </a:r>
          <a:endParaRPr lang="en-US" dirty="0"/>
        </a:p>
      </dgm:t>
    </dgm:pt>
    <dgm:pt modelId="{3E5FBC35-05BB-4DA0-86EE-34787DA3ED93}" type="parTrans" cxnId="{F147034C-041A-4232-8128-31004E326D0D}">
      <dgm:prSet/>
      <dgm:spPr/>
      <dgm:t>
        <a:bodyPr/>
        <a:lstStyle/>
        <a:p>
          <a:endParaRPr lang="en-US"/>
        </a:p>
      </dgm:t>
    </dgm:pt>
    <dgm:pt modelId="{FEE50659-6883-4094-A93E-80AF21E798A4}" type="sibTrans" cxnId="{F147034C-041A-4232-8128-31004E326D0D}">
      <dgm:prSet/>
      <dgm:spPr/>
      <dgm:t>
        <a:bodyPr/>
        <a:lstStyle/>
        <a:p>
          <a:endParaRPr lang="en-US"/>
        </a:p>
      </dgm:t>
    </dgm:pt>
    <dgm:pt modelId="{2F81F93D-0EBB-46E6-883F-46A55C81A01F}">
      <dgm:prSet/>
      <dgm:spPr/>
      <dgm:t>
        <a:bodyPr/>
        <a:lstStyle/>
        <a:p>
          <a:r>
            <a:rPr lang="de-DE" dirty="0"/>
            <a:t>Trigger-Minimierung: Push-Benachrichtigungen einschränken, minimalistischer Home-Screen, Apps löschen</a:t>
          </a:r>
          <a:endParaRPr lang="en-US" dirty="0"/>
        </a:p>
      </dgm:t>
    </dgm:pt>
    <dgm:pt modelId="{2165D6E5-9730-43B8-AB49-7615890C480B}" type="parTrans" cxnId="{3238D700-C344-42A9-B19E-43A9CD2F4756}">
      <dgm:prSet/>
      <dgm:spPr/>
      <dgm:t>
        <a:bodyPr/>
        <a:lstStyle/>
        <a:p>
          <a:endParaRPr lang="en-US"/>
        </a:p>
      </dgm:t>
    </dgm:pt>
    <dgm:pt modelId="{D6F0AA09-0DD9-4582-973A-4AD58C9C86F0}" type="sibTrans" cxnId="{3238D700-C344-42A9-B19E-43A9CD2F4756}">
      <dgm:prSet/>
      <dgm:spPr/>
      <dgm:t>
        <a:bodyPr/>
        <a:lstStyle/>
        <a:p>
          <a:endParaRPr lang="en-US"/>
        </a:p>
      </dgm:t>
    </dgm:pt>
    <dgm:pt modelId="{75451E24-61BB-464A-8E01-19691C23CAF0}">
      <dgm:prSet/>
      <dgm:spPr/>
      <dgm:t>
        <a:bodyPr/>
        <a:lstStyle/>
        <a:p>
          <a:r>
            <a:rPr lang="de-DE"/>
            <a:t>Apps zur Bekämpfung der Gewohnheiten nutzen</a:t>
          </a:r>
          <a:endParaRPr lang="en-US"/>
        </a:p>
      </dgm:t>
    </dgm:pt>
    <dgm:pt modelId="{AA089888-75D3-43C8-8593-93EF386D541F}" type="parTrans" cxnId="{A61F553B-7611-4C97-9212-4E103107F965}">
      <dgm:prSet/>
      <dgm:spPr/>
      <dgm:t>
        <a:bodyPr/>
        <a:lstStyle/>
        <a:p>
          <a:endParaRPr lang="en-US"/>
        </a:p>
      </dgm:t>
    </dgm:pt>
    <dgm:pt modelId="{04C9E917-2DFE-43EB-A7CE-92F580505B32}" type="sibTrans" cxnId="{A61F553B-7611-4C97-9212-4E103107F965}">
      <dgm:prSet/>
      <dgm:spPr/>
      <dgm:t>
        <a:bodyPr/>
        <a:lstStyle/>
        <a:p>
          <a:endParaRPr lang="en-US"/>
        </a:p>
      </dgm:t>
    </dgm:pt>
    <dgm:pt modelId="{2F153897-3F19-C14B-96CA-CE457E4E5155}" type="pres">
      <dgm:prSet presAssocID="{CAE70704-FE28-40E4-AAFE-DB2A38D550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022C8F-D12E-D246-8264-BC5C719F19E4}" type="pres">
      <dgm:prSet presAssocID="{9EA2AC42-6DC0-4FDA-B8D0-BDE21C071256}" presName="hierRoot1" presStyleCnt="0"/>
      <dgm:spPr/>
    </dgm:pt>
    <dgm:pt modelId="{98F266D9-2DF7-E440-97CB-C0F140CB674A}" type="pres">
      <dgm:prSet presAssocID="{9EA2AC42-6DC0-4FDA-B8D0-BDE21C071256}" presName="composite" presStyleCnt="0"/>
      <dgm:spPr/>
    </dgm:pt>
    <dgm:pt modelId="{B1DADE01-12D5-9048-A8CF-771D1539936B}" type="pres">
      <dgm:prSet presAssocID="{9EA2AC42-6DC0-4FDA-B8D0-BDE21C071256}" presName="background" presStyleLbl="node0" presStyleIdx="0" presStyleCnt="3"/>
      <dgm:spPr>
        <a:solidFill>
          <a:schemeClr val="tx2">
            <a:lumMod val="25000"/>
            <a:lumOff val="75000"/>
          </a:schemeClr>
        </a:solidFill>
      </dgm:spPr>
    </dgm:pt>
    <dgm:pt modelId="{4539F54D-0E4E-9940-91A3-36AD14D6EB0A}" type="pres">
      <dgm:prSet presAssocID="{9EA2AC42-6DC0-4FDA-B8D0-BDE21C071256}" presName="text" presStyleLbl="fgAcc0" presStyleIdx="0" presStyleCnt="3" custLinFactNeighborX="-911">
        <dgm:presLayoutVars>
          <dgm:chPref val="3"/>
        </dgm:presLayoutVars>
      </dgm:prSet>
      <dgm:spPr/>
    </dgm:pt>
    <dgm:pt modelId="{60E2496A-C110-6144-8F59-8568A37D69B9}" type="pres">
      <dgm:prSet presAssocID="{9EA2AC42-6DC0-4FDA-B8D0-BDE21C071256}" presName="hierChild2" presStyleCnt="0"/>
      <dgm:spPr/>
    </dgm:pt>
    <dgm:pt modelId="{FDA5F847-EE85-4F42-B7AC-6E63929C2BE1}" type="pres">
      <dgm:prSet presAssocID="{2F81F93D-0EBB-46E6-883F-46A55C81A01F}" presName="hierRoot1" presStyleCnt="0"/>
      <dgm:spPr/>
    </dgm:pt>
    <dgm:pt modelId="{90F98BCE-1A5A-7E46-905A-AA134EA0B218}" type="pres">
      <dgm:prSet presAssocID="{2F81F93D-0EBB-46E6-883F-46A55C81A01F}" presName="composite" presStyleCnt="0"/>
      <dgm:spPr/>
    </dgm:pt>
    <dgm:pt modelId="{56EB9335-F6AC-2E42-A412-175F2CD6EDEB}" type="pres">
      <dgm:prSet presAssocID="{2F81F93D-0EBB-46E6-883F-46A55C81A01F}" presName="background" presStyleLbl="node0" presStyleIdx="1" presStyleCnt="3"/>
      <dgm:spPr>
        <a:solidFill>
          <a:schemeClr val="tx2">
            <a:lumMod val="25000"/>
            <a:lumOff val="75000"/>
          </a:schemeClr>
        </a:solidFill>
      </dgm:spPr>
    </dgm:pt>
    <dgm:pt modelId="{DE318A7F-2ADA-E244-BA78-8B54EAC506F6}" type="pres">
      <dgm:prSet presAssocID="{2F81F93D-0EBB-46E6-883F-46A55C81A01F}" presName="text" presStyleLbl="fgAcc0" presStyleIdx="1" presStyleCnt="3">
        <dgm:presLayoutVars>
          <dgm:chPref val="3"/>
        </dgm:presLayoutVars>
      </dgm:prSet>
      <dgm:spPr/>
    </dgm:pt>
    <dgm:pt modelId="{2E93A3D8-A1E8-1843-B34D-3D0D73E806DD}" type="pres">
      <dgm:prSet presAssocID="{2F81F93D-0EBB-46E6-883F-46A55C81A01F}" presName="hierChild2" presStyleCnt="0"/>
      <dgm:spPr/>
    </dgm:pt>
    <dgm:pt modelId="{D24CF723-1A00-F740-A540-3728FE59AF7F}" type="pres">
      <dgm:prSet presAssocID="{75451E24-61BB-464A-8E01-19691C23CAF0}" presName="hierRoot1" presStyleCnt="0"/>
      <dgm:spPr/>
    </dgm:pt>
    <dgm:pt modelId="{7051181F-9B73-6440-89D2-50C7FBA385E3}" type="pres">
      <dgm:prSet presAssocID="{75451E24-61BB-464A-8E01-19691C23CAF0}" presName="composite" presStyleCnt="0"/>
      <dgm:spPr/>
    </dgm:pt>
    <dgm:pt modelId="{0FB56AC6-A14C-574C-B24B-03F09B5BAB62}" type="pres">
      <dgm:prSet presAssocID="{75451E24-61BB-464A-8E01-19691C23CAF0}" presName="background" presStyleLbl="node0" presStyleIdx="2" presStyleCnt="3"/>
      <dgm:spPr>
        <a:solidFill>
          <a:schemeClr val="tx2">
            <a:lumMod val="25000"/>
            <a:lumOff val="75000"/>
          </a:schemeClr>
        </a:solidFill>
      </dgm:spPr>
    </dgm:pt>
    <dgm:pt modelId="{57C6C805-13F8-B74C-916D-60E87075E54D}" type="pres">
      <dgm:prSet presAssocID="{75451E24-61BB-464A-8E01-19691C23CAF0}" presName="text" presStyleLbl="fgAcc0" presStyleIdx="2" presStyleCnt="3">
        <dgm:presLayoutVars>
          <dgm:chPref val="3"/>
        </dgm:presLayoutVars>
      </dgm:prSet>
      <dgm:spPr/>
    </dgm:pt>
    <dgm:pt modelId="{4CE6C4DC-9A66-624A-9881-46D0D1BC301F}" type="pres">
      <dgm:prSet presAssocID="{75451E24-61BB-464A-8E01-19691C23CAF0}" presName="hierChild2" presStyleCnt="0"/>
      <dgm:spPr/>
    </dgm:pt>
  </dgm:ptLst>
  <dgm:cxnLst>
    <dgm:cxn modelId="{3238D700-C344-42A9-B19E-43A9CD2F4756}" srcId="{CAE70704-FE28-40E4-AAFE-DB2A38D550AC}" destId="{2F81F93D-0EBB-46E6-883F-46A55C81A01F}" srcOrd="1" destOrd="0" parTransId="{2165D6E5-9730-43B8-AB49-7615890C480B}" sibTransId="{D6F0AA09-0DD9-4582-973A-4AD58C9C86F0}"/>
    <dgm:cxn modelId="{441E701A-7A84-604C-B1A1-E0F5C9635685}" type="presOf" srcId="{9EA2AC42-6DC0-4FDA-B8D0-BDE21C071256}" destId="{4539F54D-0E4E-9940-91A3-36AD14D6EB0A}" srcOrd="0" destOrd="0" presId="urn:microsoft.com/office/officeart/2005/8/layout/hierarchy1"/>
    <dgm:cxn modelId="{F6946F23-EF69-AC4E-8F53-3391311B4713}" type="presOf" srcId="{75451E24-61BB-464A-8E01-19691C23CAF0}" destId="{57C6C805-13F8-B74C-916D-60E87075E54D}" srcOrd="0" destOrd="0" presId="urn:microsoft.com/office/officeart/2005/8/layout/hierarchy1"/>
    <dgm:cxn modelId="{A61F553B-7611-4C97-9212-4E103107F965}" srcId="{CAE70704-FE28-40E4-AAFE-DB2A38D550AC}" destId="{75451E24-61BB-464A-8E01-19691C23CAF0}" srcOrd="2" destOrd="0" parTransId="{AA089888-75D3-43C8-8593-93EF386D541F}" sibTransId="{04C9E917-2DFE-43EB-A7CE-92F580505B32}"/>
    <dgm:cxn modelId="{F147034C-041A-4232-8128-31004E326D0D}" srcId="{CAE70704-FE28-40E4-AAFE-DB2A38D550AC}" destId="{9EA2AC42-6DC0-4FDA-B8D0-BDE21C071256}" srcOrd="0" destOrd="0" parTransId="{3E5FBC35-05BB-4DA0-86EE-34787DA3ED93}" sibTransId="{FEE50659-6883-4094-A93E-80AF21E798A4}"/>
    <dgm:cxn modelId="{6755CD6C-F203-C84B-B50E-F9398D9C04E1}" type="presOf" srcId="{2F81F93D-0EBB-46E6-883F-46A55C81A01F}" destId="{DE318A7F-2ADA-E244-BA78-8B54EAC506F6}" srcOrd="0" destOrd="0" presId="urn:microsoft.com/office/officeart/2005/8/layout/hierarchy1"/>
    <dgm:cxn modelId="{61CD8DCE-BC16-C642-9C3A-3D43C70FD365}" type="presOf" srcId="{CAE70704-FE28-40E4-AAFE-DB2A38D550AC}" destId="{2F153897-3F19-C14B-96CA-CE457E4E5155}" srcOrd="0" destOrd="0" presId="urn:microsoft.com/office/officeart/2005/8/layout/hierarchy1"/>
    <dgm:cxn modelId="{B07BD437-FFB1-3C40-BE16-1EBA9EB8AA1C}" type="presParOf" srcId="{2F153897-3F19-C14B-96CA-CE457E4E5155}" destId="{41022C8F-D12E-D246-8264-BC5C719F19E4}" srcOrd="0" destOrd="0" presId="urn:microsoft.com/office/officeart/2005/8/layout/hierarchy1"/>
    <dgm:cxn modelId="{48FF0268-FF7F-C04F-BC67-403539B1EA40}" type="presParOf" srcId="{41022C8F-D12E-D246-8264-BC5C719F19E4}" destId="{98F266D9-2DF7-E440-97CB-C0F140CB674A}" srcOrd="0" destOrd="0" presId="urn:microsoft.com/office/officeart/2005/8/layout/hierarchy1"/>
    <dgm:cxn modelId="{593C2D86-280E-754E-9A41-A744C9188176}" type="presParOf" srcId="{98F266D9-2DF7-E440-97CB-C0F140CB674A}" destId="{B1DADE01-12D5-9048-A8CF-771D1539936B}" srcOrd="0" destOrd="0" presId="urn:microsoft.com/office/officeart/2005/8/layout/hierarchy1"/>
    <dgm:cxn modelId="{DAF4EDBF-4AA5-EC48-9AD1-C6D93B0E93CC}" type="presParOf" srcId="{98F266D9-2DF7-E440-97CB-C0F140CB674A}" destId="{4539F54D-0E4E-9940-91A3-36AD14D6EB0A}" srcOrd="1" destOrd="0" presId="urn:microsoft.com/office/officeart/2005/8/layout/hierarchy1"/>
    <dgm:cxn modelId="{C0A0BB0F-3AF2-3C48-9EE8-E0325BD6B03C}" type="presParOf" srcId="{41022C8F-D12E-D246-8264-BC5C719F19E4}" destId="{60E2496A-C110-6144-8F59-8568A37D69B9}" srcOrd="1" destOrd="0" presId="urn:microsoft.com/office/officeart/2005/8/layout/hierarchy1"/>
    <dgm:cxn modelId="{D78983D2-3A39-434D-9A2C-71C160488769}" type="presParOf" srcId="{2F153897-3F19-C14B-96CA-CE457E4E5155}" destId="{FDA5F847-EE85-4F42-B7AC-6E63929C2BE1}" srcOrd="1" destOrd="0" presId="urn:microsoft.com/office/officeart/2005/8/layout/hierarchy1"/>
    <dgm:cxn modelId="{6DE8592B-85FB-E745-8E0D-0387F20D6BA4}" type="presParOf" srcId="{FDA5F847-EE85-4F42-B7AC-6E63929C2BE1}" destId="{90F98BCE-1A5A-7E46-905A-AA134EA0B218}" srcOrd="0" destOrd="0" presId="urn:microsoft.com/office/officeart/2005/8/layout/hierarchy1"/>
    <dgm:cxn modelId="{DBD49062-BA09-EA46-906B-743AF46C770B}" type="presParOf" srcId="{90F98BCE-1A5A-7E46-905A-AA134EA0B218}" destId="{56EB9335-F6AC-2E42-A412-175F2CD6EDEB}" srcOrd="0" destOrd="0" presId="urn:microsoft.com/office/officeart/2005/8/layout/hierarchy1"/>
    <dgm:cxn modelId="{EB8A5E87-60B3-A14F-A0BE-44F90D04A236}" type="presParOf" srcId="{90F98BCE-1A5A-7E46-905A-AA134EA0B218}" destId="{DE318A7F-2ADA-E244-BA78-8B54EAC506F6}" srcOrd="1" destOrd="0" presId="urn:microsoft.com/office/officeart/2005/8/layout/hierarchy1"/>
    <dgm:cxn modelId="{37B585DC-147B-584C-837F-81AF4D9661A9}" type="presParOf" srcId="{FDA5F847-EE85-4F42-B7AC-6E63929C2BE1}" destId="{2E93A3D8-A1E8-1843-B34D-3D0D73E806DD}" srcOrd="1" destOrd="0" presId="urn:microsoft.com/office/officeart/2005/8/layout/hierarchy1"/>
    <dgm:cxn modelId="{EF2DDEAD-59CF-164E-9C32-98682AB5D0D0}" type="presParOf" srcId="{2F153897-3F19-C14B-96CA-CE457E4E5155}" destId="{D24CF723-1A00-F740-A540-3728FE59AF7F}" srcOrd="2" destOrd="0" presId="urn:microsoft.com/office/officeart/2005/8/layout/hierarchy1"/>
    <dgm:cxn modelId="{3C79DA39-401E-0E4A-9334-C3791B1CD7AC}" type="presParOf" srcId="{D24CF723-1A00-F740-A540-3728FE59AF7F}" destId="{7051181F-9B73-6440-89D2-50C7FBA385E3}" srcOrd="0" destOrd="0" presId="urn:microsoft.com/office/officeart/2005/8/layout/hierarchy1"/>
    <dgm:cxn modelId="{6433B7E7-579A-AA4C-8FF6-2618718A6EE6}" type="presParOf" srcId="{7051181F-9B73-6440-89D2-50C7FBA385E3}" destId="{0FB56AC6-A14C-574C-B24B-03F09B5BAB62}" srcOrd="0" destOrd="0" presId="urn:microsoft.com/office/officeart/2005/8/layout/hierarchy1"/>
    <dgm:cxn modelId="{568CECE2-B027-D44A-B63D-61AC5ECD2220}" type="presParOf" srcId="{7051181F-9B73-6440-89D2-50C7FBA385E3}" destId="{57C6C805-13F8-B74C-916D-60E87075E54D}" srcOrd="1" destOrd="0" presId="urn:microsoft.com/office/officeart/2005/8/layout/hierarchy1"/>
    <dgm:cxn modelId="{A21E6335-01C8-1640-9F9D-5D999357BDE5}" type="presParOf" srcId="{D24CF723-1A00-F740-A540-3728FE59AF7F}" destId="{4CE6C4DC-9A66-624A-9881-46D0D1BC30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ADE01-12D5-9048-A8CF-771D1539936B}">
      <dsp:nvSpPr>
        <dsp:cNvPr id="0" name=""/>
        <dsp:cNvSpPr/>
      </dsp:nvSpPr>
      <dsp:spPr>
        <a:xfrm>
          <a:off x="-26942" y="1080567"/>
          <a:ext cx="2957512" cy="187802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F54D-0E4E-9940-91A3-36AD14D6EB0A}">
      <dsp:nvSpPr>
        <dsp:cNvPr id="0" name=""/>
        <dsp:cNvSpPr/>
      </dsp:nvSpPr>
      <dsp:spPr>
        <a:xfrm>
          <a:off x="301669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Konkrete Alternativen etablieren (bspw. Spazieren gehen, Sport, Lesen, …)</a:t>
          </a:r>
          <a:endParaRPr lang="en-US" sz="1900" kern="1200" dirty="0"/>
        </a:p>
      </dsp:txBody>
      <dsp:txXfrm>
        <a:off x="356674" y="1447754"/>
        <a:ext cx="2847502" cy="1768010"/>
      </dsp:txXfrm>
    </dsp:sp>
    <dsp:sp modelId="{56EB9335-F6AC-2E42-A412-175F2CD6EDEB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18A7F-2ADA-E244-BA78-8B54EAC506F6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Trigger-Minimierung: Push-Benachrichtigungen einschränken, minimalistischer Home-Screen, Apps löschen</a:t>
          </a:r>
          <a:endParaRPr lang="en-US" sz="1900" kern="1200" dirty="0"/>
        </a:p>
      </dsp:txBody>
      <dsp:txXfrm>
        <a:off x="3998355" y="1447754"/>
        <a:ext cx="2847502" cy="1768010"/>
      </dsp:txXfrm>
    </dsp:sp>
    <dsp:sp modelId="{0FB56AC6-A14C-574C-B24B-03F09B5BAB62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C805-13F8-B74C-916D-60E87075E54D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Apps zur Bekämpfung der Gewohnheiten nutzen</a:t>
          </a:r>
          <a:endParaRPr lang="en-US" sz="1900" kern="120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41D7B-FB02-E41F-F6CD-E94C6CD0E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B31B7B-DA17-C6B7-6BFB-CAAAFB4F0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0E625-E141-8396-0975-A4A7EBFF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6A1FAF-F68A-4A2A-83E8-8A1865C6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05948E-7BBA-F3F3-2A51-226436B0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6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54A05-427B-1CD4-60CD-BCEDC5EA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F6E946-B0EE-CE4B-1A69-FCA7F1EA5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8B4278-169F-E06F-37F4-BD7FA4B5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83939-6376-1CBB-7227-74B27643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29301-0D4E-EA91-7971-0E78CFFA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3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1635F75-4F4E-91EA-3A23-7351C28E9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CFE16E-8658-EDD8-17DF-4C88589E1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C0779-BC48-998F-6AF3-220BD206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FE5119-033C-EBEC-D84A-9228225A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FF37BB-80AD-64F8-D7F8-E71DEB3B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8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8BBFB-0C8C-CDC6-A7BE-2BA74ABD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FD3B49-D313-A0DC-E309-B94AE79B9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CED82D-BA1E-637B-D1DC-F95D13A1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92FAAB-6945-AA59-CCD8-AFBB12D9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C6D61-F8FE-3AC5-3109-43A083A4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0E59C-EA63-84F3-15F6-CBAEA407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29F9F8-BF93-E401-AF6A-F0CFE111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3A751F-3665-46D9-D5EB-50EB40C6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AACF89-F576-E9AD-0B8E-A815FA17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1BB5DF-9308-424D-7FE7-8874E32D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2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7B6CD-1468-2A23-6951-EDE9A9DD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1A3A14-ADD8-2216-3EF2-56167BD95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B25622-1F0B-A98B-FD00-EB4FC7C10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25AB7F-D67A-96C0-1414-88180467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648F87-FA31-38AC-A6D9-6D7C0561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B06634-119A-3928-8FA9-C9B7237A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1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26866-EAD3-1875-A628-6BB67D1A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513C64-4EF8-AD59-35AD-06B13980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441414-2E6F-1995-7CF1-4901788E7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A4558B-E0C8-5F08-8FD0-382C1EC4D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4A07ED-E756-62FA-C90B-181C6E9EB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9D5A12-B79D-EA5C-CB41-5DD9E03A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024FE6-7A12-B632-A56D-F378AA52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705DAF-2A41-3480-6D11-96B233E2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A8EE8-CA4D-AAAA-FD9B-B2522E18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2CABEF-255F-77FA-D010-3D21D2D6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32B3AE-324C-B9B1-BBF5-F8C40DC3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2F6227-738A-F768-ECBB-7CDC9F17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1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546C46-1121-647F-FC43-607A97703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40458B-E5D5-4320-9B5C-4D2DB105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969B4-402E-E439-A5D3-7FFC30B9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5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DC6D6-8C20-E39F-317A-C69F7FBA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46EE05-316A-5860-154C-00C223CCC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AE6C70-1404-052B-C74C-6EEAF43B6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0A390-A441-0C4E-3659-5DC0FB6E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FF3EBE-E176-58C0-3D7E-7C8CE411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DE86EC-713B-31C0-A57D-750DD60E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ACACC-6B22-3DE8-DF6E-9224B937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908E0C-0907-981B-0F9F-8DFD4032F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759038-8E43-FC9B-30C6-D7C429398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AEC239-A6A9-A6B5-8E00-647EC7EB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F1DF75-953B-1C7C-6B4B-C1F7D5CE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B1AE8F-04F7-84C4-43BB-B1405EC2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5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08817E-0200-B09F-09A2-55C69E9A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4C6144-628C-F12A-FBEB-2008DF593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179BBD-7E78-7C55-BBB0-355BCBA51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AF7A7B-BF88-46E8-8924-E8119D64E545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F113AF-3F04-F7DB-2889-BE2416AF1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DE97C5-CBA6-7402-8761-938CAE644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66D06-8B4F-40C5-B18B-9F0CA532C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55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pixabay.com/de/?utm_source=link-attribution&amp;utm_medium=referral&amp;utm_campaign=image&amp;utm_content=439412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de/users/geralt-9301/?utm_source=link-attribution&amp;utm_medium=referral&amp;utm_campaign=image&amp;utm_content=4394125" TargetMode="External"/><Relationship Id="rId5" Type="http://schemas.openxmlformats.org/officeDocument/2006/relationships/hyperlink" Target="https://pixabay.com/?utm_source=link-attribution&amp;utm_medium=referral&amp;utm_campaign=image&amp;utm_content=5425872" TargetMode="External"/><Relationship Id="rId4" Type="http://schemas.openxmlformats.org/officeDocument/2006/relationships/hyperlink" Target="https://pixabay.com/users/surprising_snapshots-11873433/?utm_source=link-attribution&amp;utm_medium=referral&amp;utm_campaign=image&amp;utm_content=54258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P7ToH0ExG2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entimeter.com/app/h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draußen, Baum, Kleidung enthält.&#10;&#10;Automatisch generierte Beschreibung">
            <a:extLst>
              <a:ext uri="{FF2B5EF4-FFF2-40B4-BE49-F238E27FC236}">
                <a16:creationId xmlns:a16="http://schemas.microsoft.com/office/drawing/2014/main" id="{A136DDC0-41DA-BD58-E3F7-0FF63B8C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6" y="3598565"/>
            <a:ext cx="4498817" cy="29980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6CDAA5F-7A66-BFAE-95CA-EBEFCD9BE207}"/>
              </a:ext>
            </a:extLst>
          </p:cNvPr>
          <p:cNvSpPr/>
          <p:nvPr/>
        </p:nvSpPr>
        <p:spPr>
          <a:xfrm>
            <a:off x="3442741" y="1311736"/>
            <a:ext cx="5306518" cy="2413417"/>
          </a:xfrm>
          <a:prstGeom prst="ellipse">
            <a:avLst/>
          </a:prstGeom>
          <a:solidFill>
            <a:schemeClr val="tx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Nutzung Smartphone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DD230E-C828-7E27-E9EF-5F46F6D7D420}"/>
              </a:ext>
            </a:extLst>
          </p:cNvPr>
          <p:cNvSpPr/>
          <p:nvPr/>
        </p:nvSpPr>
        <p:spPr>
          <a:xfrm>
            <a:off x="569626" y="247436"/>
            <a:ext cx="3362294" cy="10643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Vorteile/Nutzen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8E2275-69B4-966E-ACBF-CB4B33B977C9}"/>
              </a:ext>
            </a:extLst>
          </p:cNvPr>
          <p:cNvSpPr/>
          <p:nvPr/>
        </p:nvSpPr>
        <p:spPr>
          <a:xfrm>
            <a:off x="8464450" y="247435"/>
            <a:ext cx="3087974" cy="1064301"/>
          </a:xfrm>
          <a:prstGeom prst="ellipse">
            <a:avLst/>
          </a:prstGeom>
          <a:solidFill>
            <a:srgbClr val="FF003E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Risiken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BB9DB95-77F8-2FCE-E43D-218F06FDC4BB}"/>
              </a:ext>
            </a:extLst>
          </p:cNvPr>
          <p:cNvCxnSpPr>
            <a:cxnSpLocks/>
            <a:stCxn id="5" idx="5"/>
            <a:endCxn id="2" idx="1"/>
          </p:cNvCxnSpPr>
          <p:nvPr/>
        </p:nvCxnSpPr>
        <p:spPr>
          <a:xfrm>
            <a:off x="3439523" y="1155874"/>
            <a:ext cx="780340" cy="5092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42047E0-400D-52FC-061C-394E90C98DC9}"/>
              </a:ext>
            </a:extLst>
          </p:cNvPr>
          <p:cNvCxnSpPr>
            <a:stCxn id="2" idx="7"/>
            <a:endCxn id="6" idx="3"/>
          </p:cNvCxnSpPr>
          <p:nvPr/>
        </p:nvCxnSpPr>
        <p:spPr>
          <a:xfrm flipV="1">
            <a:off x="7972137" y="1155873"/>
            <a:ext cx="944536" cy="509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design, Grafiken, Screenshot, Farbigkeit enthält.&#10;&#10;KI-generierte Inhalte können fehlerhaft sein.">
            <a:extLst>
              <a:ext uri="{FF2B5EF4-FFF2-40B4-BE49-F238E27FC236}">
                <a16:creationId xmlns:a16="http://schemas.microsoft.com/office/drawing/2014/main" id="{2B6CA84E-0A80-23B1-7151-C63E9FCBF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26" y="4125325"/>
            <a:ext cx="5657828" cy="24134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64AC6B2-8C1E-DFE4-E86F-1BB44555C085}"/>
              </a:ext>
            </a:extLst>
          </p:cNvPr>
          <p:cNvSpPr txBox="1"/>
          <p:nvPr/>
        </p:nvSpPr>
        <p:spPr>
          <a:xfrm>
            <a:off x="143846" y="6552181"/>
            <a:ext cx="3426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 by </a:t>
            </a:r>
            <a:r>
              <a:rPr lang="en-US" sz="1100" dirty="0">
                <a:hlinkClick r:id="rId4"/>
              </a:rPr>
              <a:t>Mircea Iancu</a:t>
            </a:r>
            <a:r>
              <a:rPr lang="en-US" sz="1100" dirty="0"/>
              <a:t> from </a:t>
            </a:r>
            <a:r>
              <a:rPr lang="en-US" sz="1100" dirty="0">
                <a:hlinkClick r:id="rId5"/>
              </a:rPr>
              <a:t>Pixabay</a:t>
            </a: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D39A72A-6090-6DAA-84A9-B238081CD95F}"/>
              </a:ext>
            </a:extLst>
          </p:cNvPr>
          <p:cNvSpPr txBox="1"/>
          <p:nvPr/>
        </p:nvSpPr>
        <p:spPr>
          <a:xfrm>
            <a:off x="6390326" y="6538742"/>
            <a:ext cx="6094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Bild von </a:t>
            </a:r>
            <a:r>
              <a:rPr lang="de-DE" sz="1100" dirty="0">
                <a:hlinkClick r:id="rId6"/>
              </a:rPr>
              <a:t>Gerd Altmann</a:t>
            </a:r>
            <a:r>
              <a:rPr lang="de-DE" sz="1100" dirty="0"/>
              <a:t> auf </a:t>
            </a:r>
            <a:r>
              <a:rPr lang="de-DE" sz="1100" dirty="0">
                <a:hlinkClick r:id="rId7"/>
              </a:rPr>
              <a:t>Pixabay</a:t>
            </a:r>
            <a:endParaRPr lang="de-DE" sz="11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B370806-E9F4-58A6-1403-801C17243B99}"/>
              </a:ext>
            </a:extLst>
          </p:cNvPr>
          <p:cNvSpPr txBox="1"/>
          <p:nvPr/>
        </p:nvSpPr>
        <p:spPr>
          <a:xfrm>
            <a:off x="143846" y="2669845"/>
            <a:ext cx="3295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Comic Sans MS" panose="030F0702030302020204" pitchFamily="66" charset="0"/>
              </a:rPr>
              <a:t>Eine Präsentation von </a:t>
            </a:r>
            <a:br>
              <a:rPr lang="de-DE" sz="1800" dirty="0">
                <a:latin typeface="Comic Sans MS" panose="030F0702030302020204" pitchFamily="66" charset="0"/>
              </a:rPr>
            </a:br>
            <a:r>
              <a:rPr lang="de-DE" sz="1800" dirty="0">
                <a:latin typeface="Comic Sans MS" panose="030F0702030302020204" pitchFamily="66" charset="0"/>
              </a:rPr>
              <a:t>Schüler</a:t>
            </a:r>
            <a:r>
              <a:rPr lang="de-DE" dirty="0">
                <a:latin typeface="Comic Sans MS" panose="030F0702030302020204" pitchFamily="66" charset="0"/>
              </a:rPr>
              <a:t>innen &amp; Schülern für</a:t>
            </a:r>
            <a:br>
              <a:rPr lang="de-DE" sz="1800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Schülerinnen &amp; Schüler ;-)</a:t>
            </a:r>
            <a:endParaRPr lang="de-DE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86D10BC-D26D-5D06-4A64-666C180DD436}"/>
              </a:ext>
            </a:extLst>
          </p:cNvPr>
          <p:cNvSpPr txBox="1"/>
          <p:nvPr/>
        </p:nvSpPr>
        <p:spPr>
          <a:xfrm>
            <a:off x="504330" y="6526615"/>
            <a:ext cx="6105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https://youtu.be/P7ToH0ExG2o</a:t>
            </a:r>
            <a:r>
              <a:rPr lang="de-DE" dirty="0"/>
              <a:t> </a:t>
            </a:r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18503E1B-62AB-A1B7-576E-776D7CFF08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" t="1163" r="574" b="1329"/>
          <a:stretch/>
        </p:blipFill>
        <p:spPr>
          <a:xfrm>
            <a:off x="383544" y="165978"/>
            <a:ext cx="11424911" cy="63688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0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 descr="Ein Bild, das Text, Screenshot, Diagramm, Kreis enthält.&#10;&#10;Beschreibung automatisch generiert.">
            <a:extLst>
              <a:ext uri="{FF2B5EF4-FFF2-40B4-BE49-F238E27FC236}">
                <a16:creationId xmlns:a16="http://schemas.microsoft.com/office/drawing/2014/main" id="{76ECA94A-8B35-2D48-14BD-D4EF5F274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0" y="0"/>
            <a:ext cx="8466668" cy="6858000"/>
          </a:xfrm>
          <a:prstGeom prst="rect">
            <a:avLst/>
          </a:prstGeom>
          <a:effectLst>
            <a:softEdge rad="49190"/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86C878B-D059-76D0-2878-00D19178B7C6}"/>
              </a:ext>
            </a:extLst>
          </p:cNvPr>
          <p:cNvSpPr txBox="1"/>
          <p:nvPr/>
        </p:nvSpPr>
        <p:spPr>
          <a:xfrm>
            <a:off x="8624741" y="6119336"/>
            <a:ext cx="35672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Quelle: https://www.vdek.com/magazin/ausgaben/2020-04/kassen_smartphone-sucht-.html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97288F-A041-98D8-B28B-62C3E3119378}"/>
              </a:ext>
            </a:extLst>
          </p:cNvPr>
          <p:cNvSpPr txBox="1"/>
          <p:nvPr/>
        </p:nvSpPr>
        <p:spPr>
          <a:xfrm>
            <a:off x="7994355" y="2459504"/>
            <a:ext cx="3116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Comic Sans MS" panose="030F0702030302020204" pitchFamily="66" charset="0"/>
              </a:rPr>
              <a:t>Eure </a:t>
            </a:r>
            <a:br>
              <a:rPr lang="de-DE" sz="3600" dirty="0">
                <a:latin typeface="Comic Sans MS" panose="030F0702030302020204" pitchFamily="66" charset="0"/>
              </a:rPr>
            </a:br>
            <a:r>
              <a:rPr lang="de-DE" sz="3600" dirty="0">
                <a:latin typeface="Comic Sans MS" panose="030F0702030302020204" pitchFamily="66" charset="0"/>
              </a:rPr>
              <a:t>Erfahrungen?</a:t>
            </a:r>
          </a:p>
        </p:txBody>
      </p:sp>
    </p:spTree>
    <p:extLst>
      <p:ext uri="{BB962C8B-B14F-4D97-AF65-F5344CB8AC3E}">
        <p14:creationId xmlns:p14="http://schemas.microsoft.com/office/powerpoint/2010/main" val="3266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agramm, Cartoon enthält.&#10;&#10;Automatisch generierte Beschreibung">
            <a:extLst>
              <a:ext uri="{FF2B5EF4-FFF2-40B4-BE49-F238E27FC236}">
                <a16:creationId xmlns:a16="http://schemas.microsoft.com/office/drawing/2014/main" id="{DEF44949-4571-2DF4-BE82-47F288B3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 b="3230"/>
          <a:stretch>
            <a:fillRect/>
          </a:stretch>
        </p:blipFill>
        <p:spPr>
          <a:xfrm>
            <a:off x="609600" y="140162"/>
            <a:ext cx="5414128" cy="673475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2E6DFC-981A-D6E5-F9AB-89D61B1B2B31}"/>
              </a:ext>
            </a:extLst>
          </p:cNvPr>
          <p:cNvSpPr txBox="1"/>
          <p:nvPr/>
        </p:nvSpPr>
        <p:spPr>
          <a:xfrm>
            <a:off x="6272810" y="2098880"/>
            <a:ext cx="4379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Comic Sans MS" panose="030F0702030302020204" pitchFamily="66" charset="0"/>
              </a:rPr>
              <a:t>Wie würdet Ihr </a:t>
            </a:r>
            <a:br>
              <a:rPr lang="de-DE" sz="3600" dirty="0">
                <a:latin typeface="Comic Sans MS" panose="030F0702030302020204" pitchFamily="66" charset="0"/>
              </a:rPr>
            </a:br>
            <a:r>
              <a:rPr lang="de-DE" sz="3600" dirty="0">
                <a:latin typeface="Comic Sans MS" panose="030F0702030302020204" pitchFamily="66" charset="0"/>
              </a:rPr>
              <a:t>den Einfluss auf </a:t>
            </a:r>
            <a:br>
              <a:rPr lang="de-DE" sz="3600" dirty="0">
                <a:latin typeface="Comic Sans MS" panose="030F0702030302020204" pitchFamily="66" charset="0"/>
              </a:rPr>
            </a:br>
            <a:r>
              <a:rPr lang="de-DE" sz="3600" dirty="0">
                <a:latin typeface="Comic Sans MS" panose="030F0702030302020204" pitchFamily="66" charset="0"/>
              </a:rPr>
              <a:t>Euren Lernerfolg einschätzen?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9E37849-D0AB-17D3-33D0-616B93A09981}"/>
              </a:ext>
            </a:extLst>
          </p:cNvPr>
          <p:cNvCxnSpPr/>
          <p:nvPr/>
        </p:nvCxnSpPr>
        <p:spPr>
          <a:xfrm>
            <a:off x="2158738" y="2516957"/>
            <a:ext cx="0" cy="1498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00713FA-47D6-1B4D-3FD0-53AD5B2341B7}"/>
              </a:ext>
            </a:extLst>
          </p:cNvPr>
          <p:cNvCxnSpPr/>
          <p:nvPr/>
        </p:nvCxnSpPr>
        <p:spPr>
          <a:xfrm>
            <a:off x="4073950" y="2516957"/>
            <a:ext cx="0" cy="1498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A302F4D-E003-8C12-6514-675D24AD7EE7}"/>
              </a:ext>
            </a:extLst>
          </p:cNvPr>
          <p:cNvSpPr txBox="1"/>
          <p:nvPr/>
        </p:nvSpPr>
        <p:spPr>
          <a:xfrm>
            <a:off x="2864170" y="3584369"/>
            <a:ext cx="68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-10%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4AC9DCD-F053-8552-36A8-571AE43957C6}"/>
              </a:ext>
            </a:extLst>
          </p:cNvPr>
          <p:cNvCxnSpPr>
            <a:cxnSpLocks/>
          </p:cNvCxnSpPr>
          <p:nvPr/>
        </p:nvCxnSpPr>
        <p:spPr>
          <a:xfrm>
            <a:off x="2338632" y="3948144"/>
            <a:ext cx="15640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D8CC4F-166C-9578-70AD-E2E8EDCF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Zeitkiller Smartphone?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72130-FCD7-6869-F105-21809A0B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12" y="3071307"/>
            <a:ext cx="6552572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200" dirty="0"/>
              <a:t>Wie viel Zeit verbringen wir täglich </a:t>
            </a:r>
            <a:br>
              <a:rPr lang="de-DE" sz="2200" dirty="0"/>
            </a:br>
            <a:r>
              <a:rPr lang="de-DE" sz="2200" dirty="0"/>
              <a:t>am Smartphone?</a:t>
            </a:r>
          </a:p>
          <a:p>
            <a:r>
              <a:rPr lang="de-DE" sz="2200" dirty="0"/>
              <a:t>Welche App wird am häufigsten verwendet?</a:t>
            </a:r>
          </a:p>
          <a:p>
            <a:pPr marL="0" indent="0">
              <a:buNone/>
            </a:pPr>
            <a:r>
              <a:rPr lang="de-DE" sz="2200" dirty="0"/>
              <a:t>Unsere Abfrage über</a:t>
            </a:r>
            <a:endParaRPr lang="de-DE" sz="2200" dirty="0">
              <a:hlinkClick r:id="rId2"/>
            </a:endParaRPr>
          </a:p>
          <a:p>
            <a:pPr marL="0" indent="0">
              <a:buNone/>
            </a:pPr>
            <a:r>
              <a:rPr lang="de-DE" sz="2200" dirty="0">
                <a:hlinkClick r:id="rId2"/>
              </a:rPr>
              <a:t>https://www.mentimeter.com/app/home</a:t>
            </a:r>
            <a:endParaRPr lang="de-DE" sz="2200" dirty="0"/>
          </a:p>
          <a:p>
            <a:pPr marL="0" indent="0">
              <a:buNone/>
              <a:tabLst>
                <a:tab pos="4487863" algn="l"/>
              </a:tabLst>
            </a:pPr>
            <a:r>
              <a:rPr lang="de-DE" sz="2200" dirty="0"/>
              <a:t>oder einfach an der Tafel/Whiteboard auswerten. </a:t>
            </a:r>
            <a:r>
              <a:rPr lang="de-DE" sz="2200" dirty="0">
                <a:sym typeface="Wingdings" panose="05000000000000000000" pitchFamily="2" charset="2"/>
              </a:rPr>
              <a:t></a:t>
            </a:r>
            <a:endParaRPr lang="de-DE" sz="2200" dirty="0"/>
          </a:p>
        </p:txBody>
      </p:sp>
      <p:pic>
        <p:nvPicPr>
          <p:cNvPr id="1026" name="Picture 2" descr="raw (1024×1536)">
            <a:extLst>
              <a:ext uri="{FF2B5EF4-FFF2-40B4-BE49-F238E27FC236}">
                <a16:creationId xmlns:a16="http://schemas.microsoft.com/office/drawing/2014/main" id="{F443DC39-7986-BC6C-DE48-3C219349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95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02B24E8-51A5-3878-6EE2-9FCC2F5B14C9}"/>
              </a:ext>
            </a:extLst>
          </p:cNvPr>
          <p:cNvSpPr txBox="1"/>
          <p:nvPr/>
        </p:nvSpPr>
        <p:spPr>
          <a:xfrm>
            <a:off x="7611838" y="6488668"/>
            <a:ext cx="197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KI generiertes Bild</a:t>
            </a:r>
          </a:p>
        </p:txBody>
      </p:sp>
    </p:spTree>
    <p:extLst>
      <p:ext uri="{BB962C8B-B14F-4D97-AF65-F5344CB8AC3E}">
        <p14:creationId xmlns:p14="http://schemas.microsoft.com/office/powerpoint/2010/main" val="15809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28251-AEF3-A51B-9B11-A4B69992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2" y="101174"/>
            <a:ext cx="10515600" cy="1325563"/>
          </a:xfrm>
        </p:spPr>
        <p:txBody>
          <a:bodyPr/>
          <a:lstStyle/>
          <a:p>
            <a:r>
              <a:rPr lang="de-DE" dirty="0"/>
              <a:t>Was können wir ändern?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74F8E6D-06F7-925A-18A4-5BCF959AD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814331"/>
              </p:ext>
            </p:extLst>
          </p:nvPr>
        </p:nvGraphicFramePr>
        <p:xfrm>
          <a:off x="838200" y="11217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B580F862-BEC9-05C6-4C2C-F4FE9AD27264}"/>
              </a:ext>
            </a:extLst>
          </p:cNvPr>
          <p:cNvSpPr txBox="1">
            <a:spLocks/>
          </p:cNvSpPr>
          <p:nvPr/>
        </p:nvSpPr>
        <p:spPr>
          <a:xfrm>
            <a:off x="536542" y="5168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Was ändern wir? Wie? Unsere Ziele?</a:t>
            </a:r>
          </a:p>
        </p:txBody>
      </p:sp>
    </p:spTree>
    <p:extLst>
      <p:ext uri="{BB962C8B-B14F-4D97-AF65-F5344CB8AC3E}">
        <p14:creationId xmlns:p14="http://schemas.microsoft.com/office/powerpoint/2010/main" val="2118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AB637-6457-B83C-9761-B3663BCF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D4CA3-C3D3-274C-BA4C-FB0A9A51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2" y="101174"/>
            <a:ext cx="10515600" cy="1325563"/>
          </a:xfrm>
        </p:spPr>
        <p:txBody>
          <a:bodyPr/>
          <a:lstStyle/>
          <a:p>
            <a:r>
              <a:rPr lang="de-DE" dirty="0"/>
              <a:t>Ein Ergebnis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F23D03-8E4E-2725-DF53-44E46E9FF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7" y="1426737"/>
            <a:ext cx="11853006" cy="49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C589D31AF2AB40A4794CCC77A2DBDE" ma:contentTypeVersion="4" ma:contentTypeDescription="Ein neues Dokument erstellen." ma:contentTypeScope="" ma:versionID="aafaf4d3e732878d1ca334afee30b81c">
  <xsd:schema xmlns:xsd="http://www.w3.org/2001/XMLSchema" xmlns:xs="http://www.w3.org/2001/XMLSchema" xmlns:p="http://schemas.microsoft.com/office/2006/metadata/properties" xmlns:ns2="861c4599-3e81-41ce-b9df-e1cc5bacfa6c" targetNamespace="http://schemas.microsoft.com/office/2006/metadata/properties" ma:root="true" ma:fieldsID="0e663b7218313b4173520bac10432a61" ns2:_="">
    <xsd:import namespace="861c4599-3e81-41ce-b9df-e1cc5bacfa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c4599-3e81-41ce-b9df-e1cc5bacf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74ED3-AA91-4698-B2FB-CE9CC707F533}">
  <ds:schemaRefs>
    <ds:schemaRef ds:uri="861c4599-3e81-41ce-b9df-e1cc5bacfa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C57E3D-2038-4B64-9234-E8846D6350B6}">
  <ds:schemaRefs>
    <ds:schemaRef ds:uri="861c4599-3e81-41ce-b9df-e1cc5bacfa6c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EC277B-5C37-4EEA-B1E3-584EF4B13B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24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Comic Sans MS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Zeitkiller Smartphone?</vt:lpstr>
      <vt:lpstr>Was können wir ändern?</vt:lpstr>
      <vt:lpstr>Ein Ergebnis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Konzept zur Minimierung der Smartphonenutzung</dc:title>
  <dc:creator>Sebastian Kirk</dc:creator>
  <cp:lastModifiedBy>Stefan Manemann</cp:lastModifiedBy>
  <cp:revision>33</cp:revision>
  <dcterms:created xsi:type="dcterms:W3CDTF">2024-12-17T11:40:55Z</dcterms:created>
  <dcterms:modified xsi:type="dcterms:W3CDTF">2025-08-03T07:45:07Z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0x01010006C589D31AF2AB40A4794CCC77A2DBDE</vt:lpwstr>
  </property>
  <property fmtid="{D5CDD505-2E9C-101B-9397-08002B2CF9AE}" pid="3" name="Order">
    <vt:r8>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